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FFFFFF"/>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FFFFFF"/>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FFFFFF"/>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FFFFFF"/>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FFFFFF"/>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FFFFFF"/>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FFFFFF"/>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FFFFFF"/>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FFFFFF"/>
        </a:solidFill>
        <a:effectLst/>
        <a:uFillTx/>
        <a:latin typeface="+mn-lt"/>
        <a:ea typeface="+mn-ea"/>
        <a:cs typeface="+mn-cs"/>
        <a:sym typeface="Helvetica Neue"/>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wholeTbl>
    <a:band2H>
      <a:tcTxStyle b="def" i="def"/>
      <a:tcStyle>
        <a:tcBdr/>
        <a:fill>
          <a:solidFill>
            <a:srgbClr val="747676">
              <a:alpha val="63790"/>
            </a:srgbClr>
          </a:solidFill>
        </a:fill>
      </a:tcStyle>
    </a:band2H>
    <a:firstCol>
      <a:tcTxStyle b="on" i="off">
        <a:fontRef idx="minor">
          <a:srgbClr val="FFFFFF"/>
        </a:fontRef>
        <a:srgbClr val="FFFFFF"/>
      </a:tcTxStyle>
      <a:tcStyle>
        <a:tcBdr>
          <a:left>
            <a:ln w="12700" cap="flat">
              <a:solidFill>
                <a:srgbClr val="FFFFFF"/>
              </a:solidFill>
              <a:prstDash val="solid"/>
              <a:miter lim="400000"/>
            </a:ln>
          </a:left>
          <a:right>
            <a:ln w="381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firstCol>
    <a:lastRow>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381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lastRow>
    <a:firstRow>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381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firstRow>
  </a:tblStyle>
  <a:tblStyle styleId="{C7B018BB-80A7-4F77-B60F-C8B233D01FF8}" styleName="">
    <a:tblBg/>
    <a:wholeTbl>
      <a:tcTxStyle b="off" i="off">
        <a:fontRef idx="minor">
          <a:srgbClr val="FFFFFF"/>
        </a:fontRef>
        <a:srgbClr val="FFFFFF"/>
      </a:tcTxStyle>
      <a:tcStyle>
        <a:tcBdr>
          <a:left>
            <a:ln w="12700" cap="flat">
              <a:solidFill>
                <a:srgbClr val="A9A9A9"/>
              </a:solidFill>
              <a:prstDash val="solid"/>
              <a:miter lim="400000"/>
            </a:ln>
          </a:left>
          <a:right>
            <a:ln w="12700" cap="flat">
              <a:solidFill>
                <a:srgbClr val="A9A9A9"/>
              </a:solidFill>
              <a:prstDash val="solid"/>
              <a:miter lim="400000"/>
            </a:ln>
          </a:right>
          <a:top>
            <a:ln w="12700" cap="flat">
              <a:solidFill>
                <a:srgbClr val="A9A9A9"/>
              </a:solidFill>
              <a:prstDash val="solid"/>
              <a:miter lim="400000"/>
            </a:ln>
          </a:top>
          <a:bottom>
            <a:ln w="12700" cap="flat">
              <a:solidFill>
                <a:srgbClr val="A9A9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wholeTbl>
    <a:band2H>
      <a:tcTxStyle b="def" i="def"/>
      <a:tcStyle>
        <a:tcBdr/>
        <a:fill>
          <a:solidFill>
            <a:srgbClr val="747676">
              <a:alpha val="64000"/>
            </a:srgbClr>
          </a:solidFill>
        </a:fill>
      </a:tcStyle>
    </a:band2H>
    <a:firstCol>
      <a:tcTxStyle b="on" i="off">
        <a:fontRef idx="minor">
          <a:srgbClr val="FFFFFF"/>
        </a:fontRef>
        <a:srgbClr val="FFFFFF"/>
      </a:tcTxStyle>
      <a:tcStyle>
        <a:tcBdr>
          <a:left>
            <a:ln w="12700" cap="flat">
              <a:solidFill>
                <a:srgbClr val="A9A9A9"/>
              </a:solidFill>
              <a:prstDash val="solid"/>
              <a:miter lim="400000"/>
            </a:ln>
          </a:left>
          <a:right>
            <a:ln w="25400" cap="flat">
              <a:solidFill>
                <a:srgbClr val="FFFFFF"/>
              </a:solidFill>
              <a:prstDash val="solid"/>
              <a:miter lim="400000"/>
            </a:ln>
          </a:right>
          <a:top>
            <a:ln w="12700" cap="flat">
              <a:solidFill>
                <a:srgbClr val="A9A9A9"/>
              </a:solidFill>
              <a:prstDash val="solid"/>
              <a:miter lim="400000"/>
            </a:ln>
          </a:top>
          <a:bottom>
            <a:ln w="12700" cap="flat">
              <a:solidFill>
                <a:srgbClr val="A9A9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firstCol>
    <a:lastRow>
      <a:tcTxStyle b="off" i="off">
        <a:fontRef idx="minor">
          <a:srgbClr val="FFFFFF"/>
        </a:fontRef>
        <a:srgbClr val="FFFFFF"/>
      </a:tcTxStyle>
      <a:tcStyle>
        <a:tcBdr>
          <a:left>
            <a:ln w="12700" cap="flat">
              <a:solidFill>
                <a:srgbClr val="A9A9A9"/>
              </a:solidFill>
              <a:prstDash val="solid"/>
              <a:miter lim="400000"/>
            </a:ln>
          </a:left>
          <a:right>
            <a:ln w="12700" cap="flat">
              <a:solidFill>
                <a:srgbClr val="A9A9A9"/>
              </a:solidFill>
              <a:prstDash val="solid"/>
              <a:miter lim="400000"/>
            </a:ln>
          </a:right>
          <a:top>
            <a:ln w="38100" cap="flat">
              <a:solidFill>
                <a:schemeClr val="accent1">
                  <a:lumOff val="13543"/>
                </a:schemeClr>
              </a:solidFill>
              <a:prstDash val="solid"/>
              <a:miter lim="400000"/>
            </a:ln>
          </a:top>
          <a:bottom>
            <a:ln w="12700" cap="flat">
              <a:solidFill>
                <a:srgbClr val="A9A9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lastRow>
    <a:firstRow>
      <a:tcTxStyle b="on" i="off">
        <a:fontRef idx="minor">
          <a:srgbClr val="FFFFFF"/>
        </a:fontRef>
        <a:srgbClr val="FFFFFF"/>
      </a:tcTxStyle>
      <a:tcStyle>
        <a:tcBdr>
          <a:left>
            <a:ln w="12700" cap="flat">
              <a:solidFill>
                <a:srgbClr val="A9A9A9"/>
              </a:solidFill>
              <a:prstDash val="solid"/>
              <a:miter lim="400000"/>
            </a:ln>
          </a:left>
          <a:right>
            <a:ln w="12700" cap="flat">
              <a:solidFill>
                <a:srgbClr val="A9A9A9"/>
              </a:solidFill>
              <a:prstDash val="solid"/>
              <a:miter lim="400000"/>
            </a:ln>
          </a:right>
          <a:top>
            <a:ln w="12700" cap="flat">
              <a:solidFill>
                <a:srgbClr val="A9A9A9"/>
              </a:solidFill>
              <a:prstDash val="solid"/>
              <a:miter lim="400000"/>
            </a:ln>
          </a:top>
          <a:bottom>
            <a:ln w="12700" cap="flat">
              <a:solidFill>
                <a:srgbClr val="A9A9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solidFill>
            <a:srgbClr val="014D80"/>
          </a:solidFill>
        </a:fill>
      </a:tcStyle>
    </a:firstRow>
  </a:tblStyle>
  <a:tblStyle styleId="{EEE7283C-3CF3-47DC-8721-378D4A62B228}" styleName="">
    <a:tblBg/>
    <a:wholeTbl>
      <a:tcTxStyle b="off"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wholeTbl>
    <a:band2H>
      <a:tcTxStyle b="def" i="def"/>
      <a:tcStyle>
        <a:tcBdr/>
        <a:fill>
          <a:solidFill>
            <a:srgbClr val="747676">
              <a:alpha val="63790"/>
            </a:srgbClr>
          </a:solidFill>
        </a:fill>
      </a:tcStyle>
    </a:band2H>
    <a:firstCol>
      <a:tcTxStyle b="off" i="off">
        <a:font>
          <a:latin typeface="Helvetica Neue Medium"/>
          <a:ea typeface="Helvetica Neue Medium"/>
          <a:cs typeface="Helvetica Neue Medium"/>
        </a:font>
        <a:srgbClr val="FFFFFF"/>
      </a:tcTxStyle>
      <a:tcStyle>
        <a:tcBdr>
          <a:left>
            <a:ln w="12700" cap="flat">
              <a:solidFill>
                <a:srgbClr val="A9A9A9"/>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009D00"/>
          </a:solidFill>
        </a:fill>
      </a:tcStyle>
    </a:firstCol>
    <a:lastRow>
      <a:tcTxStyle b="off"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38100" cap="flat">
              <a:solidFill>
                <a:srgbClr val="61D836"/>
              </a:solidFill>
              <a:prstDash val="solid"/>
              <a:miter lim="400000"/>
            </a:ln>
          </a:top>
          <a:bottom>
            <a:ln w="12700" cap="flat">
              <a:solidFill>
                <a:srgbClr val="A9A9A9"/>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lastRow>
    <a:firstRow>
      <a:tcTxStyle b="off" i="off">
        <a:font>
          <a:latin typeface="Helvetica Neue Medium"/>
          <a:ea typeface="Helvetica Neue Medium"/>
          <a:cs typeface="Helvetica Neue Medium"/>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A9A9A9"/>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027002"/>
          </a:solidFill>
        </a:fill>
      </a:tcStyle>
    </a:firstRow>
  </a:tblStyle>
  <a:tblStyle styleId="{CF821DB8-F4EB-4A41-A1BA-3FCAFE7338EE}" styleName="">
    <a:tblBg/>
    <a:wholeTbl>
      <a:tcTxStyle b="off" i="off">
        <a:fontRef idx="minor">
          <a:srgbClr val="FFFFFF"/>
        </a:fontRef>
        <a:srgbClr val="FFFFFF"/>
      </a:tcTxStyle>
      <a:tcStyle>
        <a:tcBdr>
          <a:left>
            <a:ln w="12700" cap="flat">
              <a:solidFill>
                <a:srgbClr val="A9A9A9"/>
              </a:solidFill>
              <a:prstDash val="solid"/>
              <a:miter lim="400000"/>
            </a:ln>
          </a:left>
          <a:right>
            <a:ln w="12700" cap="flat">
              <a:solidFill>
                <a:srgbClr val="A9A9A9"/>
              </a:solidFill>
              <a:prstDash val="solid"/>
              <a:miter lim="400000"/>
            </a:ln>
          </a:right>
          <a:top>
            <a:ln w="12700" cap="flat">
              <a:solidFill>
                <a:srgbClr val="A9A9A9"/>
              </a:solidFill>
              <a:prstDash val="solid"/>
              <a:miter lim="400000"/>
            </a:ln>
          </a:top>
          <a:bottom>
            <a:ln w="12700" cap="flat">
              <a:solidFill>
                <a:srgbClr val="A9A9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wholeTbl>
    <a:band2H>
      <a:tcTxStyle b="def" i="def"/>
      <a:tcStyle>
        <a:tcBdr/>
        <a:fill>
          <a:solidFill>
            <a:srgbClr val="747676">
              <a:alpha val="63790"/>
            </a:srgbClr>
          </a:solidFill>
        </a:fill>
      </a:tcStyle>
    </a:band2H>
    <a:firstCol>
      <a:tcTxStyle b="off" i="off">
        <a:font>
          <a:latin typeface="Helvetica Neue Medium"/>
          <a:ea typeface="Helvetica Neue Medium"/>
          <a:cs typeface="Helvetica Neue Medium"/>
        </a:font>
        <a:srgbClr val="000000"/>
      </a:tcTxStyle>
      <a:tcStyle>
        <a:tcBdr>
          <a:left>
            <a:ln w="12700" cap="flat">
              <a:solidFill>
                <a:srgbClr val="E3E5E8"/>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chemeClr val="accent4">
              <a:hueOff val="-613784"/>
              <a:lumOff val="1275"/>
            </a:schemeClr>
          </a:solidFill>
        </a:fill>
      </a:tcStyle>
    </a:firstCol>
    <a:lastRow>
      <a:tcTxStyle b="on" i="off">
        <a:fontRef idx="minor">
          <a:srgbClr val="FFFFFF"/>
        </a:fontRef>
        <a:srgbClr val="FFFFFF"/>
      </a:tcTxStyle>
      <a:tcStyle>
        <a:tcBdr>
          <a:left>
            <a:ln w="12700" cap="flat">
              <a:solidFill>
                <a:srgbClr val="A9A9A9"/>
              </a:solidFill>
              <a:prstDash val="solid"/>
              <a:miter lim="400000"/>
            </a:ln>
          </a:left>
          <a:right>
            <a:ln w="12700" cap="flat">
              <a:solidFill>
                <a:srgbClr val="A9A9A9"/>
              </a:solidFill>
              <a:prstDash val="solid"/>
              <a:miter lim="400000"/>
            </a:ln>
          </a:right>
          <a:top>
            <a:ln w="38100" cap="flat">
              <a:solidFill>
                <a:schemeClr val="accent4">
                  <a:hueOff val="-613784"/>
                  <a:lumOff val="1275"/>
                </a:schemeClr>
              </a:solidFill>
              <a:prstDash val="solid"/>
              <a:miter lim="400000"/>
            </a:ln>
          </a:top>
          <a:bottom>
            <a:ln w="12700" cap="flat">
              <a:solidFill>
                <a:srgbClr val="E3E5E8"/>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lastRow>
    <a:firstRow>
      <a:tcTxStyle b="off" i="off">
        <a:font>
          <a:latin typeface="Helvetica Neue Medium"/>
          <a:ea typeface="Helvetica Neue Medium"/>
          <a:cs typeface="Helvetica Neue Medium"/>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E3E5E8"/>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FF5300"/>
          </a:solidFill>
        </a:fill>
      </a:tcStyle>
    </a:firstRow>
  </a:tblStyle>
  <a:tblStyle styleId="{33BA23B1-9221-436E-865A-0063620EA4FD}" styleName="">
    <a:tblBg/>
    <a:wholeTbl>
      <a:tcTxStyle b="off" i="off">
        <a:fontRef idx="minor">
          <a:srgbClr val="FFFFFF"/>
        </a:fontRef>
        <a:srgbClr val="FFFFFF"/>
      </a:tcTxStyle>
      <a:tcStyle>
        <a:tcBdr>
          <a:left>
            <a:ln w="12700" cap="flat">
              <a:solidFill>
                <a:srgbClr val="C0C0C0"/>
              </a:solidFill>
              <a:prstDash val="solid"/>
              <a:miter lim="400000"/>
            </a:ln>
          </a:left>
          <a:right>
            <a:ln w="12700" cap="flat">
              <a:solidFill>
                <a:srgbClr val="C0C0C0"/>
              </a:solidFill>
              <a:prstDash val="solid"/>
              <a:miter lim="400000"/>
            </a:ln>
          </a:right>
          <a:top>
            <a:ln w="12700" cap="flat">
              <a:solidFill>
                <a:srgbClr val="C0C0C0"/>
              </a:solidFill>
              <a:prstDash val="solid"/>
              <a:miter lim="400000"/>
            </a:ln>
          </a:top>
          <a:bottom>
            <a:ln w="12700" cap="flat">
              <a:solidFill>
                <a:srgbClr val="C0C0C0"/>
              </a:solidFill>
              <a:prstDash val="solid"/>
              <a:miter lim="400000"/>
            </a:ln>
          </a:bottom>
          <a:insideH>
            <a:ln w="12700" cap="flat">
              <a:solidFill>
                <a:srgbClr val="C0C0C0"/>
              </a:solidFill>
              <a:prstDash val="solid"/>
              <a:miter lim="400000"/>
            </a:ln>
          </a:insideH>
          <a:insideV>
            <a:ln w="12700" cap="flat">
              <a:solidFill>
                <a:srgbClr val="C0C0C0"/>
              </a:solidFill>
              <a:prstDash val="solid"/>
              <a:miter lim="400000"/>
            </a:ln>
          </a:insideV>
        </a:tcBdr>
        <a:fill>
          <a:noFill/>
        </a:fill>
      </a:tcStyle>
    </a:wholeTbl>
    <a:band2H>
      <a:tcTxStyle b="def" i="def"/>
      <a:tcStyle>
        <a:tcBdr/>
        <a:fill>
          <a:solidFill>
            <a:srgbClr val="747676">
              <a:alpha val="63790"/>
            </a:srgbClr>
          </a:solidFill>
        </a:fill>
      </a:tcStyle>
    </a:band2H>
    <a:firstCol>
      <a:tcTxStyle b="on" i="off">
        <a:fontRef idx="minor">
          <a:srgbClr val="FFFFFF"/>
        </a:fontRef>
        <a:srgbClr val="FFFFFF"/>
      </a:tcTxStyle>
      <a:tcStyle>
        <a:tcBdr>
          <a:left>
            <a:ln w="12700" cap="flat">
              <a:solidFill>
                <a:srgbClr val="A6AAA9"/>
              </a:solidFill>
              <a:prstDash val="solid"/>
              <a:miter lim="400000"/>
            </a:ln>
          </a:left>
          <a:right>
            <a:ln w="12700" cap="flat">
              <a:solidFill>
                <a:srgbClr val="C0C0C0"/>
              </a:solidFill>
              <a:prstDash val="solid"/>
              <a:miter lim="400000"/>
            </a:ln>
          </a:right>
          <a:top>
            <a:ln w="12700" cap="flat">
              <a:solidFill>
                <a:srgbClr val="C0C0C0"/>
              </a:solidFill>
              <a:prstDash val="solid"/>
              <a:miter lim="400000"/>
            </a:ln>
          </a:top>
          <a:bottom>
            <a:ln w="12700" cap="flat">
              <a:solidFill>
                <a:srgbClr val="C0C0C0"/>
              </a:solidFill>
              <a:prstDash val="solid"/>
              <a:miter lim="400000"/>
            </a:ln>
          </a:bottom>
          <a:insideH>
            <a:ln w="12700" cap="flat">
              <a:solidFill>
                <a:srgbClr val="C0C0C0"/>
              </a:solidFill>
              <a:prstDash val="solid"/>
              <a:miter lim="400000"/>
            </a:ln>
          </a:insideH>
          <a:insideV>
            <a:ln w="12700" cap="flat">
              <a:solidFill>
                <a:srgbClr val="C0C0C0"/>
              </a:solidFill>
              <a:prstDash val="solid"/>
              <a:miter lim="400000"/>
            </a:ln>
          </a:insideV>
        </a:tcBdr>
        <a:fill>
          <a:solidFill>
            <a:srgbClr val="98195F"/>
          </a:solidFill>
        </a:fill>
      </a:tcStyle>
    </a:firstCol>
    <a:lastRow>
      <a:tcTxStyle b="on" i="off">
        <a:fontRef idx="minor">
          <a:srgbClr val="FFFFFF"/>
        </a:fontRef>
        <a:srgbClr val="FFFFFF"/>
      </a:tcTxStyle>
      <a:tcStyle>
        <a:tcBdr>
          <a:left>
            <a:ln w="12700" cap="flat">
              <a:solidFill>
                <a:srgbClr val="A9A9A9"/>
              </a:solidFill>
              <a:prstDash val="solid"/>
              <a:miter lim="400000"/>
            </a:ln>
          </a:left>
          <a:right>
            <a:ln w="12700" cap="flat">
              <a:solidFill>
                <a:srgbClr val="A9A9A9"/>
              </a:solidFill>
              <a:prstDash val="solid"/>
              <a:miter lim="400000"/>
            </a:ln>
          </a:right>
          <a:top>
            <a:ln w="38100" cap="flat">
              <a:solidFill>
                <a:schemeClr val="accent6"/>
              </a:solidFill>
              <a:prstDash val="solid"/>
              <a:miter lim="400000"/>
            </a:ln>
          </a:top>
          <a:bottom>
            <a:ln w="12700" cap="flat">
              <a:solidFill>
                <a:srgbClr val="A6AA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lastRow>
    <a:firstRow>
      <a:tcTxStyle b="on" i="off">
        <a:fontRef idx="minor">
          <a:srgbClr val="FFFFFF"/>
        </a:fontRef>
        <a:srgbClr val="FFFFFF"/>
      </a:tcTxStyle>
      <a:tcStyle>
        <a:tcBdr>
          <a:left>
            <a:ln w="12700" cap="flat">
              <a:solidFill>
                <a:srgbClr val="C0C0C0"/>
              </a:solidFill>
              <a:prstDash val="solid"/>
              <a:miter lim="400000"/>
            </a:ln>
          </a:left>
          <a:right>
            <a:ln w="12700" cap="flat">
              <a:solidFill>
                <a:srgbClr val="C0C0C0"/>
              </a:solidFill>
              <a:prstDash val="solid"/>
              <a:miter lim="400000"/>
            </a:ln>
          </a:right>
          <a:top>
            <a:ln w="12700" cap="flat">
              <a:solidFill>
                <a:srgbClr val="A6AAA9"/>
              </a:solidFill>
              <a:prstDash val="solid"/>
              <a:miter lim="400000"/>
            </a:ln>
          </a:top>
          <a:bottom>
            <a:ln w="12700" cap="flat">
              <a:solidFill>
                <a:srgbClr val="C0C0C0"/>
              </a:solidFill>
              <a:prstDash val="solid"/>
              <a:miter lim="400000"/>
            </a:ln>
          </a:bottom>
          <a:insideH>
            <a:ln w="12700" cap="flat">
              <a:solidFill>
                <a:srgbClr val="C0C0C0"/>
              </a:solidFill>
              <a:prstDash val="solid"/>
              <a:miter lim="400000"/>
            </a:ln>
          </a:insideH>
          <a:insideV>
            <a:ln w="12700" cap="flat">
              <a:solidFill>
                <a:srgbClr val="C0C0C0"/>
              </a:solidFill>
              <a:prstDash val="solid"/>
              <a:miter lim="400000"/>
            </a:ln>
          </a:insideV>
        </a:tcBdr>
        <a:fill>
          <a:solidFill>
            <a:srgbClr val="650E48"/>
          </a:solidFill>
        </a:fill>
      </a:tcStyle>
    </a:firstRow>
  </a:tblStyle>
  <a:tblStyle styleId="{2708684C-4D16-4618-839F-0558EEFCDFE6}" styleName="">
    <a:tblBg/>
    <a:wholeTbl>
      <a:tcTxStyle b="off"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wholeTbl>
    <a:band2H>
      <a:tcTxStyle b="def" i="def"/>
      <a:tcStyle>
        <a:tcBdr/>
        <a:fill>
          <a:solidFill>
            <a:srgbClr val="747676">
              <a:alpha val="64000"/>
            </a:srgbClr>
          </a:solidFill>
        </a:fill>
      </a:tcStyle>
    </a:band2H>
    <a:firstCol>
      <a:tcTxStyle b="on" i="off">
        <a:fontRef idx="minor">
          <a:srgbClr val="FFFFFF"/>
        </a:fontRef>
        <a:srgbClr val="FFFFFF"/>
      </a:tcTxStyle>
      <a:tcStyle>
        <a:tcBdr>
          <a:left>
            <a:ln w="12700" cap="flat">
              <a:solidFill>
                <a:srgbClr val="A9A9A9"/>
              </a:solidFill>
              <a:prstDash val="solid"/>
              <a:miter lim="400000"/>
            </a:ln>
          </a:left>
          <a:right>
            <a:ln w="381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262727"/>
          </a:solidFill>
        </a:fill>
      </a:tcStyle>
    </a:firstCol>
    <a:lastRow>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38100" cap="flat">
              <a:solidFill>
                <a:srgbClr val="FFFFFF"/>
              </a:solidFill>
              <a:prstDash val="solid"/>
              <a:miter lim="400000"/>
            </a:ln>
          </a:top>
          <a:bottom>
            <a:ln w="12700" cap="flat">
              <a:solidFill>
                <a:srgbClr val="A9A9A9"/>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lastRow>
    <a:firstRow>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A9A9A9"/>
              </a:solidFill>
              <a:prstDash val="solid"/>
              <a:miter lim="400000"/>
            </a:ln>
          </a:top>
          <a:bottom>
            <a:ln w="381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42424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48" name="Shape 148"/>
          <p:cNvSpPr/>
          <p:nvPr>
            <p:ph type="sldImg"/>
          </p:nvPr>
        </p:nvSpPr>
        <p:spPr>
          <a:xfrm>
            <a:off x="1143000" y="685800"/>
            <a:ext cx="4572000" cy="3429000"/>
          </a:xfrm>
          <a:prstGeom prst="rect">
            <a:avLst/>
          </a:prstGeom>
        </p:spPr>
        <p:txBody>
          <a:bodyPr/>
          <a:lstStyle/>
          <a:p>
            <a:pPr/>
          </a:p>
        </p:txBody>
      </p:sp>
      <p:sp>
        <p:nvSpPr>
          <p:cNvPr id="149" name="Shape 149"/>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1" name="Author and Date"/>
          <p:cNvSpPr txBox="1"/>
          <p:nvPr>
            <p:ph type="body" sz="quarter" idx="21" hasCustomPrompt="1"/>
          </p:nvPr>
        </p:nvSpPr>
        <p:spPr>
          <a:xfrm>
            <a:off x="1206498" y="11839048"/>
            <a:ext cx="21971003" cy="636979"/>
          </a:xfrm>
          <a:prstGeom prst="rect">
            <a:avLst/>
          </a:prstGeom>
        </p:spPr>
        <p:txBody>
          <a:bodyPr lIns="45719" tIns="45719" rIns="45719" bIns="45719" anchor="b"/>
          <a:lstStyle>
            <a:lvl1pPr marL="0" indent="0" defTabSz="825500">
              <a:lnSpc>
                <a:spcPct val="100000"/>
              </a:lnSpc>
              <a:spcBef>
                <a:spcPts val="0"/>
              </a:spcBef>
              <a:buSzTx/>
              <a:buNone/>
              <a:defRPr b="1" sz="3600"/>
            </a:lvl1pPr>
          </a:lstStyle>
          <a:p>
            <a:pPr/>
            <a:r>
              <a:t>Author and Date</a:t>
            </a:r>
          </a:p>
        </p:txBody>
      </p:sp>
      <p:sp>
        <p:nvSpPr>
          <p:cNvPr id="12" name="Presentation Title"/>
          <p:cNvSpPr txBox="1"/>
          <p:nvPr>
            <p:ph type="title" hasCustomPrompt="1"/>
          </p:nvPr>
        </p:nvSpPr>
        <p:spPr>
          <a:xfrm>
            <a:off x="1206496" y="2574991"/>
            <a:ext cx="21971004" cy="4648201"/>
          </a:xfrm>
          <a:prstGeom prst="rect">
            <a:avLst/>
          </a:prstGeom>
        </p:spPr>
        <p:txBody>
          <a:bodyPr anchor="b"/>
          <a:lstStyle>
            <a:lvl1pPr>
              <a:defRPr spc="-232" sz="11600"/>
            </a:lvl1pPr>
          </a:lstStyle>
          <a:p>
            <a:pPr/>
            <a:r>
              <a:t>Presentation Title</a:t>
            </a:r>
          </a:p>
        </p:txBody>
      </p:sp>
      <p:sp>
        <p:nvSpPr>
          <p:cNvPr id="13" name="Body Level One…"/>
          <p:cNvSpPr txBox="1"/>
          <p:nvPr>
            <p:ph type="body" sz="quarter" idx="1" hasCustomPrompt="1"/>
          </p:nvPr>
        </p:nvSpPr>
        <p:spPr>
          <a:xfrm>
            <a:off x="1206500" y="7196865"/>
            <a:ext cx="21971000" cy="1905001"/>
          </a:xfrm>
          <a:prstGeom prst="rect">
            <a:avLst/>
          </a:prstGeom>
        </p:spPr>
        <p:txBody>
          <a:bodyPr/>
          <a:lstStyle>
            <a:lvl1pPr marL="0" indent="0" defTabSz="825500">
              <a:lnSpc>
                <a:spcPct val="100000"/>
              </a:lnSpc>
              <a:spcBef>
                <a:spcPts val="0"/>
              </a:spcBef>
              <a:buSzTx/>
              <a:buNone/>
              <a:defRPr b="1" sz="5500"/>
            </a:lvl1pPr>
            <a:lvl2pPr marL="0" indent="457200" defTabSz="825500">
              <a:lnSpc>
                <a:spcPct val="100000"/>
              </a:lnSpc>
              <a:spcBef>
                <a:spcPts val="0"/>
              </a:spcBef>
              <a:buSzTx/>
              <a:buNone/>
              <a:defRPr b="1" sz="5500"/>
            </a:lvl2pPr>
            <a:lvl3pPr marL="0" indent="914400" defTabSz="825500">
              <a:lnSpc>
                <a:spcPct val="100000"/>
              </a:lnSpc>
              <a:spcBef>
                <a:spcPts val="0"/>
              </a:spcBef>
              <a:buSzTx/>
              <a:buNone/>
              <a:defRPr b="1" sz="5500"/>
            </a:lvl3pPr>
            <a:lvl4pPr marL="0" indent="1371600" defTabSz="825500">
              <a:lnSpc>
                <a:spcPct val="100000"/>
              </a:lnSpc>
              <a:spcBef>
                <a:spcPts val="0"/>
              </a:spcBef>
              <a:buSzTx/>
              <a:buNone/>
              <a:defRPr b="1" sz="5500"/>
            </a:lvl4pPr>
            <a:lvl5pPr marL="0" indent="1828800" defTabSz="825500">
              <a:lnSpc>
                <a:spcPct val="100000"/>
              </a:lnSpc>
              <a:spcBef>
                <a:spcPts val="0"/>
              </a:spcBef>
              <a:buSzTx/>
              <a:buNone/>
              <a:defRPr b="1" sz="5500"/>
            </a:lvl5pPr>
          </a:lstStyle>
          <a:p>
            <a:pPr/>
            <a:r>
              <a:t>Presentation Subtitle</a:t>
            </a:r>
          </a:p>
          <a:p>
            <a:pPr lvl="1"/>
            <a:r>
              <a:t/>
            </a:r>
          </a:p>
          <a:p>
            <a:pPr lvl="2"/>
            <a:r>
              <a:t/>
            </a:r>
          </a:p>
          <a:p>
            <a:pPr lvl="3"/>
            <a:r>
              <a:t/>
            </a:r>
          </a:p>
          <a:p>
            <a:pPr lvl="4"/>
            <a:r>
              <a:t/>
            </a:r>
          </a:p>
        </p:txBody>
      </p:sp>
      <p:sp>
        <p:nvSpPr>
          <p:cNvPr id="14" name="Slide Number"/>
          <p:cNvSpPr txBox="1"/>
          <p:nvPr>
            <p:ph type="sldNum" sz="quarter" idx="2"/>
          </p:nvPr>
        </p:nvSpPr>
        <p:spPr>
          <a:xfrm>
            <a:off x="12007748" y="13080999"/>
            <a:ext cx="368504" cy="3746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tatement">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98" name="Body Level One…"/>
          <p:cNvSpPr txBox="1"/>
          <p:nvPr>
            <p:ph type="body" sz="half" idx="1" hasCustomPrompt="1"/>
          </p:nvPr>
        </p:nvSpPr>
        <p:spPr>
          <a:xfrm>
            <a:off x="1206500" y="4920843"/>
            <a:ext cx="21971000" cy="3874314"/>
          </a:xfrm>
          <a:prstGeom prst="rect">
            <a:avLst/>
          </a:prstGeom>
        </p:spPr>
        <p:txBody>
          <a:bodyPr anchor="ctr"/>
          <a:lstStyle>
            <a:lvl1pPr marL="0" indent="0" algn="ctr">
              <a:lnSpc>
                <a:spcPct val="80000"/>
              </a:lnSpc>
              <a:spcBef>
                <a:spcPts val="0"/>
              </a:spcBef>
              <a:buSzTx/>
              <a:buNone/>
              <a:defRPr spc="-232" sz="11600">
                <a:latin typeface="Helvetica Neue Medium"/>
                <a:ea typeface="Helvetica Neue Medium"/>
                <a:cs typeface="Helvetica Neue Medium"/>
                <a:sym typeface="Helvetica Neue Medium"/>
              </a:defRPr>
            </a:lvl1pPr>
            <a:lvl2pPr marL="0" indent="457200" algn="ctr">
              <a:lnSpc>
                <a:spcPct val="80000"/>
              </a:lnSpc>
              <a:spcBef>
                <a:spcPts val="0"/>
              </a:spcBef>
              <a:buSzTx/>
              <a:buNone/>
              <a:defRPr spc="-232" sz="11600">
                <a:latin typeface="Helvetica Neue Medium"/>
                <a:ea typeface="Helvetica Neue Medium"/>
                <a:cs typeface="Helvetica Neue Medium"/>
                <a:sym typeface="Helvetica Neue Medium"/>
              </a:defRPr>
            </a:lvl2pPr>
            <a:lvl3pPr marL="0" indent="914400" algn="ctr">
              <a:lnSpc>
                <a:spcPct val="80000"/>
              </a:lnSpc>
              <a:spcBef>
                <a:spcPts val="0"/>
              </a:spcBef>
              <a:buSzTx/>
              <a:buNone/>
              <a:defRPr spc="-232" sz="11600">
                <a:latin typeface="Helvetica Neue Medium"/>
                <a:ea typeface="Helvetica Neue Medium"/>
                <a:cs typeface="Helvetica Neue Medium"/>
                <a:sym typeface="Helvetica Neue Medium"/>
              </a:defRPr>
            </a:lvl3pPr>
            <a:lvl4pPr marL="0" indent="1371600" algn="ctr">
              <a:lnSpc>
                <a:spcPct val="80000"/>
              </a:lnSpc>
              <a:spcBef>
                <a:spcPts val="0"/>
              </a:spcBef>
              <a:buSzTx/>
              <a:buNone/>
              <a:defRPr spc="-232" sz="11600">
                <a:latin typeface="Helvetica Neue Medium"/>
                <a:ea typeface="Helvetica Neue Medium"/>
                <a:cs typeface="Helvetica Neue Medium"/>
                <a:sym typeface="Helvetica Neue Medium"/>
              </a:defRPr>
            </a:lvl4pPr>
            <a:lvl5pPr marL="0" indent="1828800" algn="ctr">
              <a:lnSpc>
                <a:spcPct val="80000"/>
              </a:lnSpc>
              <a:spcBef>
                <a:spcPts val="0"/>
              </a:spcBef>
              <a:buSzTx/>
              <a:buNone/>
              <a:defRPr spc="-232" sz="11600">
                <a:latin typeface="Helvetica Neue Medium"/>
                <a:ea typeface="Helvetica Neue Medium"/>
                <a:cs typeface="Helvetica Neue Medium"/>
                <a:sym typeface="Helvetica Neue Medium"/>
              </a:defRPr>
            </a:lvl5pPr>
          </a:lstStyle>
          <a:p>
            <a:pPr/>
            <a:r>
              <a:t>Statement</a:t>
            </a:r>
          </a:p>
          <a:p>
            <a:pPr lvl="1"/>
            <a:r>
              <a:t/>
            </a:r>
          </a:p>
          <a:p>
            <a:pPr lvl="2"/>
            <a:r>
              <a:t/>
            </a:r>
          </a:p>
          <a:p>
            <a:pPr lvl="3"/>
            <a:r>
              <a:t/>
            </a:r>
          </a:p>
          <a:p>
            <a:pPr lvl="4"/>
            <a:r>
              <a:t/>
            </a:r>
          </a:p>
        </p:txBody>
      </p:sp>
      <p:sp>
        <p:nvSpPr>
          <p:cNvPr id="9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ig Fact">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06" name="Fact information"/>
          <p:cNvSpPr txBox="1"/>
          <p:nvPr>
            <p:ph type="body" sz="quarter" idx="21" hasCustomPrompt="1"/>
          </p:nvPr>
        </p:nvSpPr>
        <p:spPr>
          <a:xfrm>
            <a:off x="1206500" y="8262180"/>
            <a:ext cx="21971000" cy="934780"/>
          </a:xfrm>
          <a:prstGeom prst="rect">
            <a:avLst/>
          </a:prstGeom>
        </p:spPr>
        <p:txBody>
          <a:bodyPr lIns="45719" tIns="45719" rIns="45719" bIns="45719"/>
          <a:lstStyle>
            <a:lvl1pPr marL="0" indent="0" algn="ctr" defTabSz="825500">
              <a:lnSpc>
                <a:spcPct val="100000"/>
              </a:lnSpc>
              <a:spcBef>
                <a:spcPts val="0"/>
              </a:spcBef>
              <a:buSzTx/>
              <a:buNone/>
              <a:defRPr b="1" sz="5500"/>
            </a:lvl1pPr>
          </a:lstStyle>
          <a:p>
            <a:pPr/>
            <a:r>
              <a:t>Fact information</a:t>
            </a:r>
          </a:p>
        </p:txBody>
      </p:sp>
      <p:sp>
        <p:nvSpPr>
          <p:cNvPr id="107" name="Body Level One…"/>
          <p:cNvSpPr txBox="1"/>
          <p:nvPr>
            <p:ph type="body" idx="1" hasCustomPrompt="1"/>
          </p:nvPr>
        </p:nvSpPr>
        <p:spPr>
          <a:xfrm>
            <a:off x="1206500" y="935258"/>
            <a:ext cx="21971000" cy="7359063"/>
          </a:xfrm>
          <a:prstGeom prst="rect">
            <a:avLst/>
          </a:prstGeom>
        </p:spPr>
        <p:txBody>
          <a:bodyPr anchor="b"/>
          <a:lstStyle>
            <a:lvl1pPr marL="0" indent="0" algn="ctr">
              <a:lnSpc>
                <a:spcPct val="80000"/>
              </a:lnSpc>
              <a:spcBef>
                <a:spcPts val="0"/>
              </a:spcBef>
              <a:buSzTx/>
              <a:buNone/>
              <a:defRPr b="1" spc="-250" sz="25000"/>
            </a:lvl1pPr>
            <a:lvl2pPr marL="0" indent="457200" algn="ctr">
              <a:lnSpc>
                <a:spcPct val="80000"/>
              </a:lnSpc>
              <a:spcBef>
                <a:spcPts val="0"/>
              </a:spcBef>
              <a:buSzTx/>
              <a:buNone/>
              <a:defRPr b="1" spc="-250" sz="25000"/>
            </a:lvl2pPr>
            <a:lvl3pPr marL="0" indent="914400" algn="ctr">
              <a:lnSpc>
                <a:spcPct val="80000"/>
              </a:lnSpc>
              <a:spcBef>
                <a:spcPts val="0"/>
              </a:spcBef>
              <a:buSzTx/>
              <a:buNone/>
              <a:defRPr b="1" spc="-250" sz="25000"/>
            </a:lvl3pPr>
            <a:lvl4pPr marL="0" indent="1371600" algn="ctr">
              <a:lnSpc>
                <a:spcPct val="80000"/>
              </a:lnSpc>
              <a:spcBef>
                <a:spcPts val="0"/>
              </a:spcBef>
              <a:buSzTx/>
              <a:buNone/>
              <a:defRPr b="1" spc="-250" sz="25000"/>
            </a:lvl4pPr>
            <a:lvl5pPr marL="0" indent="1828800" algn="ctr">
              <a:lnSpc>
                <a:spcPct val="80000"/>
              </a:lnSpc>
              <a:spcBef>
                <a:spcPts val="0"/>
              </a:spcBef>
              <a:buSzTx/>
              <a:buNone/>
              <a:defRPr b="1" spc="-250" sz="25000"/>
            </a:lvl5pPr>
          </a:lstStyle>
          <a:p>
            <a:pPr/>
            <a:r>
              <a:t>100%</a:t>
            </a:r>
          </a:p>
          <a:p>
            <a:pPr lvl="1"/>
            <a:r>
              <a:t/>
            </a:r>
          </a:p>
          <a:p>
            <a:pPr lvl="2"/>
            <a:r>
              <a:t/>
            </a:r>
          </a:p>
          <a:p>
            <a:pPr lvl="3"/>
            <a:r>
              <a:t/>
            </a:r>
          </a:p>
          <a:p>
            <a:pPr lvl="4"/>
            <a:r>
              <a:t/>
            </a:r>
          </a:p>
        </p:txBody>
      </p:sp>
      <p:sp>
        <p:nvSpPr>
          <p:cNvPr id="10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15" name="Attribution"/>
          <p:cNvSpPr txBox="1"/>
          <p:nvPr>
            <p:ph type="body" sz="quarter" idx="21" hasCustomPrompt="1"/>
          </p:nvPr>
        </p:nvSpPr>
        <p:spPr>
          <a:xfrm>
            <a:off x="2480825" y="10675453"/>
            <a:ext cx="20149252"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Attribution</a:t>
            </a:r>
          </a:p>
        </p:txBody>
      </p:sp>
      <p:sp>
        <p:nvSpPr>
          <p:cNvPr id="116" name="Body Level One…"/>
          <p:cNvSpPr txBox="1"/>
          <p:nvPr>
            <p:ph type="body" sz="half" idx="1" hasCustomPrompt="1"/>
          </p:nvPr>
        </p:nvSpPr>
        <p:spPr>
          <a:xfrm>
            <a:off x="1753923" y="4939860"/>
            <a:ext cx="20876154" cy="3836280"/>
          </a:xfrm>
          <a:prstGeom prst="rect">
            <a:avLst/>
          </a:prstGeom>
        </p:spPr>
        <p:txBody>
          <a:bodyPr anchor="ctr"/>
          <a:lstStyle>
            <a:lvl1pPr marL="638923" indent="-469900">
              <a:spcBef>
                <a:spcPts val="0"/>
              </a:spcBef>
              <a:buSzTx/>
              <a:buNone/>
              <a:defRPr spc="-170" sz="8500">
                <a:latin typeface="Helvetica Neue Medium"/>
                <a:ea typeface="Helvetica Neue Medium"/>
                <a:cs typeface="Helvetica Neue Medium"/>
                <a:sym typeface="Helvetica Neue Medium"/>
              </a:defRPr>
            </a:lvl1pPr>
            <a:lvl2pPr marL="638923" indent="-12700">
              <a:spcBef>
                <a:spcPts val="0"/>
              </a:spcBef>
              <a:buSzTx/>
              <a:buNone/>
              <a:defRPr spc="-170" sz="8500">
                <a:latin typeface="Helvetica Neue Medium"/>
                <a:ea typeface="Helvetica Neue Medium"/>
                <a:cs typeface="Helvetica Neue Medium"/>
                <a:sym typeface="Helvetica Neue Medium"/>
              </a:defRPr>
            </a:lvl2pPr>
            <a:lvl3pPr marL="638923" indent="444500">
              <a:spcBef>
                <a:spcPts val="0"/>
              </a:spcBef>
              <a:buSzTx/>
              <a:buNone/>
              <a:defRPr spc="-170" sz="8500">
                <a:latin typeface="Helvetica Neue Medium"/>
                <a:ea typeface="Helvetica Neue Medium"/>
                <a:cs typeface="Helvetica Neue Medium"/>
                <a:sym typeface="Helvetica Neue Medium"/>
              </a:defRPr>
            </a:lvl3pPr>
            <a:lvl4pPr marL="638923" indent="901700">
              <a:spcBef>
                <a:spcPts val="0"/>
              </a:spcBef>
              <a:buSzTx/>
              <a:buNone/>
              <a:defRPr spc="-170" sz="8500">
                <a:latin typeface="Helvetica Neue Medium"/>
                <a:ea typeface="Helvetica Neue Medium"/>
                <a:cs typeface="Helvetica Neue Medium"/>
                <a:sym typeface="Helvetica Neue Medium"/>
              </a:defRPr>
            </a:lvl4pPr>
            <a:lvl5pPr marL="638923" indent="1358900">
              <a:spcBef>
                <a:spcPts val="0"/>
              </a:spcBef>
              <a:buSzTx/>
              <a:buNone/>
              <a:defRPr spc="-170" sz="8500">
                <a:latin typeface="Helvetica Neue Medium"/>
                <a:ea typeface="Helvetica Neue Medium"/>
                <a:cs typeface="Helvetica Neue Medium"/>
                <a:sym typeface="Helvetica Neue Medium"/>
              </a:defRPr>
            </a:lvl5pPr>
          </a:lstStyle>
          <a:p>
            <a:pPr/>
            <a:r>
              <a:t>“Notable Quote”</a:t>
            </a:r>
          </a:p>
          <a:p>
            <a:pPr lvl="1"/>
            <a:r>
              <a:t/>
            </a:r>
          </a:p>
          <a:p>
            <a:pPr lvl="2"/>
            <a:r>
              <a:t/>
            </a:r>
          </a:p>
          <a:p>
            <a:pPr lvl="3"/>
            <a:r>
              <a:t/>
            </a:r>
          </a:p>
          <a:p>
            <a:pPr lvl="4"/>
            <a:r>
              <a:t/>
            </a:r>
          </a:p>
        </p:txBody>
      </p:sp>
      <p:sp>
        <p:nvSpPr>
          <p:cNvPr id="11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3 Up">
    <p:spTree>
      <p:nvGrpSpPr>
        <p:cNvPr id="1" name=""/>
        <p:cNvGrpSpPr/>
        <p:nvPr/>
      </p:nvGrpSpPr>
      <p:grpSpPr>
        <a:xfrm>
          <a:off x="0" y="0"/>
          <a:ext cx="0" cy="0"/>
          <a:chOff x="0" y="0"/>
          <a:chExt cx="0" cy="0"/>
        </a:xfrm>
      </p:grpSpPr>
      <p:sp>
        <p:nvSpPr>
          <p:cNvPr id="124" name="Low angle black and white photo of a futuristic apartment building under a cloudy sky"/>
          <p:cNvSpPr/>
          <p:nvPr>
            <p:ph type="pic" idx="21"/>
          </p:nvPr>
        </p:nvSpPr>
        <p:spPr>
          <a:xfrm>
            <a:off x="-120802" y="1270000"/>
            <a:ext cx="16840201" cy="11226800"/>
          </a:xfrm>
          <a:prstGeom prst="rect">
            <a:avLst/>
          </a:prstGeom>
        </p:spPr>
        <p:txBody>
          <a:bodyPr lIns="91439" tIns="45719" rIns="91439" bIns="45719">
            <a:noAutofit/>
          </a:bodyPr>
          <a:lstStyle/>
          <a:p>
            <a:pPr/>
          </a:p>
        </p:txBody>
      </p:sp>
      <p:sp>
        <p:nvSpPr>
          <p:cNvPr id="125" name="Black and white photo of the outside of a modern office building "/>
          <p:cNvSpPr/>
          <p:nvPr>
            <p:ph type="pic" sz="quarter" idx="22"/>
          </p:nvPr>
        </p:nvSpPr>
        <p:spPr>
          <a:xfrm>
            <a:off x="15443200" y="1270000"/>
            <a:ext cx="8102600" cy="5410200"/>
          </a:xfrm>
          <a:prstGeom prst="rect">
            <a:avLst/>
          </a:prstGeom>
        </p:spPr>
        <p:txBody>
          <a:bodyPr lIns="91439" tIns="45719" rIns="91439" bIns="45719">
            <a:noAutofit/>
          </a:bodyPr>
          <a:lstStyle/>
          <a:p>
            <a:pPr/>
          </a:p>
        </p:txBody>
      </p:sp>
      <p:sp>
        <p:nvSpPr>
          <p:cNvPr id="126" name="Black and white photo of lattice-like, modern architecture on a building"/>
          <p:cNvSpPr/>
          <p:nvPr>
            <p:ph type="pic" sz="half" idx="23"/>
          </p:nvPr>
        </p:nvSpPr>
        <p:spPr>
          <a:xfrm>
            <a:off x="15811500" y="4876800"/>
            <a:ext cx="7366000" cy="9829800"/>
          </a:xfrm>
          <a:prstGeom prst="rect">
            <a:avLst/>
          </a:prstGeom>
        </p:spPr>
        <p:txBody>
          <a:bodyPr lIns="91439" tIns="45719" rIns="91439" bIns="45719">
            <a:noAutofit/>
          </a:bodyPr>
          <a:lstStyle/>
          <a:p>
            <a:pPr/>
          </a:p>
        </p:txBody>
      </p:sp>
      <p:sp>
        <p:nvSpPr>
          <p:cNvPr id="12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bg>
      <p:bgPr>
        <a:solidFill>
          <a:srgbClr val="000000"/>
        </a:solidFill>
      </p:bgPr>
    </p:bg>
    <p:spTree>
      <p:nvGrpSpPr>
        <p:cNvPr id="1" name=""/>
        <p:cNvGrpSpPr/>
        <p:nvPr/>
      </p:nvGrpSpPr>
      <p:grpSpPr>
        <a:xfrm>
          <a:off x="0" y="0"/>
          <a:ext cx="0" cy="0"/>
          <a:chOff x="0" y="0"/>
          <a:chExt cx="0" cy="0"/>
        </a:xfrm>
      </p:grpSpPr>
      <p:sp>
        <p:nvSpPr>
          <p:cNvPr id="134" name="Low angle black and white photo of a modern building"/>
          <p:cNvSpPr/>
          <p:nvPr>
            <p:ph type="pic" idx="21"/>
          </p:nvPr>
        </p:nvSpPr>
        <p:spPr>
          <a:xfrm>
            <a:off x="0" y="-1270000"/>
            <a:ext cx="24384000" cy="16256000"/>
          </a:xfrm>
          <a:prstGeom prst="rect">
            <a:avLst/>
          </a:prstGeom>
        </p:spPr>
        <p:txBody>
          <a:bodyPr lIns="91439" tIns="45719" rIns="91439" bIns="45719">
            <a:noAutofit/>
          </a:bodyPr>
          <a:lstStyle/>
          <a:p>
            <a:pPr/>
          </a:p>
        </p:txBody>
      </p:sp>
      <p:sp>
        <p:nvSpPr>
          <p:cNvPr id="13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4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p:bg>
      <p:bgPr>
        <a:solidFill>
          <a:srgbClr val="000000"/>
        </a:solidFill>
      </p:bgPr>
    </p:bg>
    <p:spTree>
      <p:nvGrpSpPr>
        <p:cNvPr id="1" name=""/>
        <p:cNvGrpSpPr/>
        <p:nvPr/>
      </p:nvGrpSpPr>
      <p:grpSpPr>
        <a:xfrm>
          <a:off x="0" y="0"/>
          <a:ext cx="0" cy="0"/>
          <a:chOff x="0" y="0"/>
          <a:chExt cx="0" cy="0"/>
        </a:xfrm>
      </p:grpSpPr>
      <p:sp>
        <p:nvSpPr>
          <p:cNvPr id="21" name="Black and white photo of light and shadows on a building"/>
          <p:cNvSpPr/>
          <p:nvPr>
            <p:ph type="pic" idx="21"/>
          </p:nvPr>
        </p:nvSpPr>
        <p:spPr>
          <a:xfrm>
            <a:off x="0" y="-1270000"/>
            <a:ext cx="24384000" cy="16256000"/>
          </a:xfrm>
          <a:prstGeom prst="rect">
            <a:avLst/>
          </a:prstGeom>
        </p:spPr>
        <p:txBody>
          <a:bodyPr lIns="91439" tIns="45719" rIns="91439" bIns="45719">
            <a:noAutofit/>
          </a:bodyPr>
          <a:lstStyle/>
          <a:p>
            <a:pPr/>
          </a:p>
        </p:txBody>
      </p:sp>
      <p:sp>
        <p:nvSpPr>
          <p:cNvPr id="22" name="Presentation Title"/>
          <p:cNvSpPr txBox="1"/>
          <p:nvPr>
            <p:ph type="title" hasCustomPrompt="1"/>
          </p:nvPr>
        </p:nvSpPr>
        <p:spPr>
          <a:xfrm>
            <a:off x="1206500" y="7124700"/>
            <a:ext cx="21971000" cy="4648200"/>
          </a:xfrm>
          <a:prstGeom prst="rect">
            <a:avLst/>
          </a:prstGeom>
        </p:spPr>
        <p:txBody>
          <a:bodyPr anchor="b"/>
          <a:lstStyle>
            <a:lvl1pPr>
              <a:defRPr spc="-232" sz="11600"/>
            </a:lvl1pPr>
          </a:lstStyle>
          <a:p>
            <a:pPr/>
            <a:r>
              <a:t>Presentation Title</a:t>
            </a:r>
          </a:p>
        </p:txBody>
      </p:sp>
      <p:sp>
        <p:nvSpPr>
          <p:cNvPr id="23" name="Author and Date"/>
          <p:cNvSpPr txBox="1"/>
          <p:nvPr>
            <p:ph type="body" sz="quarter" idx="22" hasCustomPrompt="1"/>
          </p:nvPr>
        </p:nvSpPr>
        <p:spPr>
          <a:xfrm>
            <a:off x="1207690" y="1106137"/>
            <a:ext cx="21968621"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Author and Date</a:t>
            </a:r>
          </a:p>
        </p:txBody>
      </p:sp>
      <p:sp>
        <p:nvSpPr>
          <p:cNvPr id="24" name="Body Level One…"/>
          <p:cNvSpPr txBox="1"/>
          <p:nvPr>
            <p:ph type="body" sz="quarter" idx="1" hasCustomPrompt="1"/>
          </p:nvPr>
        </p:nvSpPr>
        <p:spPr>
          <a:xfrm>
            <a:off x="1206500" y="11609910"/>
            <a:ext cx="21971000" cy="1144688"/>
          </a:xfrm>
          <a:prstGeom prst="rect">
            <a:avLst/>
          </a:prstGeom>
        </p:spPr>
        <p:txBody>
          <a:bodyPr/>
          <a:lstStyle>
            <a:lvl1pPr marL="0" indent="0" defTabSz="825500">
              <a:lnSpc>
                <a:spcPct val="100000"/>
              </a:lnSpc>
              <a:spcBef>
                <a:spcPts val="0"/>
              </a:spcBef>
              <a:buSzTx/>
              <a:buNone/>
              <a:defRPr b="1" sz="5500"/>
            </a:lvl1pPr>
            <a:lvl2pPr marL="0" indent="457200" defTabSz="825500">
              <a:lnSpc>
                <a:spcPct val="100000"/>
              </a:lnSpc>
              <a:spcBef>
                <a:spcPts val="0"/>
              </a:spcBef>
              <a:buSzTx/>
              <a:buNone/>
              <a:defRPr b="1" sz="5500"/>
            </a:lvl2pPr>
            <a:lvl3pPr marL="0" indent="914400" defTabSz="825500">
              <a:lnSpc>
                <a:spcPct val="100000"/>
              </a:lnSpc>
              <a:spcBef>
                <a:spcPts val="0"/>
              </a:spcBef>
              <a:buSzTx/>
              <a:buNone/>
              <a:defRPr b="1" sz="5500"/>
            </a:lvl3pPr>
            <a:lvl4pPr marL="0" indent="1371600" defTabSz="825500">
              <a:lnSpc>
                <a:spcPct val="100000"/>
              </a:lnSpc>
              <a:spcBef>
                <a:spcPts val="0"/>
              </a:spcBef>
              <a:buSzTx/>
              <a:buNone/>
              <a:defRPr b="1" sz="5500"/>
            </a:lvl4pPr>
            <a:lvl5pPr marL="0" indent="1828800" defTabSz="825500">
              <a:lnSpc>
                <a:spcPct val="100000"/>
              </a:lnSpc>
              <a:spcBef>
                <a:spcPts val="0"/>
              </a:spcBef>
              <a:buSzTx/>
              <a:buNone/>
              <a:defRPr b="1" sz="5500"/>
            </a:lvl5pPr>
          </a:lstStyle>
          <a:p>
            <a:pPr/>
            <a:r>
              <a:t>Presentation Subtitle </a:t>
            </a:r>
          </a:p>
          <a:p>
            <a:pPr lvl="1"/>
            <a:r>
              <a:t/>
            </a:r>
          </a:p>
          <a:p>
            <a:pPr lvl="2"/>
            <a:r>
              <a:t/>
            </a:r>
          </a:p>
          <a:p>
            <a:pPr lvl="3"/>
            <a:r>
              <a:t/>
            </a:r>
          </a:p>
          <a:p>
            <a:pPr lvl="4"/>
            <a:r>
              <a:t/>
            </a:r>
          </a:p>
        </p:txBody>
      </p:sp>
      <p:sp>
        <p:nvSpPr>
          <p:cNvPr id="2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Alt">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32" name="Slide Title"/>
          <p:cNvSpPr txBox="1"/>
          <p:nvPr>
            <p:ph type="title" hasCustomPrompt="1"/>
          </p:nvPr>
        </p:nvSpPr>
        <p:spPr>
          <a:xfrm>
            <a:off x="1206500" y="1270000"/>
            <a:ext cx="9779000" cy="5882273"/>
          </a:xfrm>
          <a:prstGeom prst="rect">
            <a:avLst/>
          </a:prstGeom>
        </p:spPr>
        <p:txBody>
          <a:bodyPr anchor="b"/>
          <a:lstStyle/>
          <a:p>
            <a:pPr/>
            <a:r>
              <a:t>Slide Title</a:t>
            </a:r>
          </a:p>
        </p:txBody>
      </p:sp>
      <p:sp>
        <p:nvSpPr>
          <p:cNvPr id="33" name="Body Level One…"/>
          <p:cNvSpPr txBox="1"/>
          <p:nvPr>
            <p:ph type="body" sz="quarter" idx="1" hasCustomPrompt="1"/>
          </p:nvPr>
        </p:nvSpPr>
        <p:spPr>
          <a:xfrm>
            <a:off x="1206500" y="7060576"/>
            <a:ext cx="9779000" cy="5382403"/>
          </a:xfrm>
          <a:prstGeom prst="rect">
            <a:avLst/>
          </a:prstGeom>
        </p:spPr>
        <p:txBody>
          <a:bodyPr/>
          <a:lstStyle>
            <a:lvl1pPr marL="0" indent="0" defTabSz="825500">
              <a:lnSpc>
                <a:spcPct val="100000"/>
              </a:lnSpc>
              <a:spcBef>
                <a:spcPts val="0"/>
              </a:spcBef>
              <a:buSzTx/>
              <a:buNone/>
              <a:defRPr b="1" sz="5500"/>
            </a:lvl1pPr>
            <a:lvl2pPr marL="0" indent="457200" defTabSz="825500">
              <a:lnSpc>
                <a:spcPct val="100000"/>
              </a:lnSpc>
              <a:spcBef>
                <a:spcPts val="0"/>
              </a:spcBef>
              <a:buSzTx/>
              <a:buNone/>
              <a:defRPr b="1" sz="5500"/>
            </a:lvl2pPr>
            <a:lvl3pPr marL="0" indent="914400" defTabSz="825500">
              <a:lnSpc>
                <a:spcPct val="100000"/>
              </a:lnSpc>
              <a:spcBef>
                <a:spcPts val="0"/>
              </a:spcBef>
              <a:buSzTx/>
              <a:buNone/>
              <a:defRPr b="1" sz="5500"/>
            </a:lvl3pPr>
            <a:lvl4pPr marL="0" indent="1371600" defTabSz="825500">
              <a:lnSpc>
                <a:spcPct val="100000"/>
              </a:lnSpc>
              <a:spcBef>
                <a:spcPts val="0"/>
              </a:spcBef>
              <a:buSzTx/>
              <a:buNone/>
              <a:defRPr b="1" sz="5500"/>
            </a:lvl4pPr>
            <a:lvl5pPr marL="0" indent="1828800" defTabSz="825500">
              <a:lnSpc>
                <a:spcPct val="100000"/>
              </a:lnSpc>
              <a:spcBef>
                <a:spcPts val="0"/>
              </a:spcBef>
              <a:buSzTx/>
              <a:buNone/>
              <a:defRPr b="1" sz="5500"/>
            </a:lvl5pPr>
          </a:lstStyle>
          <a:p>
            <a:pPr/>
            <a:r>
              <a:t>Slide Subtitle</a:t>
            </a:r>
          </a:p>
          <a:p>
            <a:pPr lvl="1"/>
            <a:r>
              <a:t/>
            </a:r>
          </a:p>
          <a:p>
            <a:pPr lvl="2"/>
            <a:r>
              <a:t/>
            </a:r>
          </a:p>
          <a:p>
            <a:pPr lvl="3"/>
            <a:r>
              <a:t/>
            </a:r>
          </a:p>
          <a:p>
            <a:pPr lvl="4"/>
            <a:r>
              <a:t/>
            </a:r>
          </a:p>
        </p:txBody>
      </p:sp>
      <p:sp>
        <p:nvSpPr>
          <p:cNvPr id="34" name="Black and white photo of shadows cast on a concrete structure"/>
          <p:cNvSpPr/>
          <p:nvPr>
            <p:ph type="pic" idx="21"/>
          </p:nvPr>
        </p:nvSpPr>
        <p:spPr>
          <a:xfrm>
            <a:off x="9270652" y="1263650"/>
            <a:ext cx="16757661" cy="11188700"/>
          </a:xfrm>
          <a:prstGeom prst="rect">
            <a:avLst/>
          </a:prstGeom>
        </p:spPr>
        <p:txBody>
          <a:bodyPr lIns="91439" tIns="45719" rIns="91439" bIns="45719">
            <a:noAutofit/>
          </a:bodyPr>
          <a:lstStyle/>
          <a:p>
            <a:pPr/>
          </a:p>
        </p:txBody>
      </p:sp>
      <p:sp>
        <p:nvSpPr>
          <p:cNvPr id="35" name="Slide Number"/>
          <p:cNvSpPr txBox="1"/>
          <p:nvPr>
            <p:ph type="sldNum" sz="quarter" idx="2"/>
          </p:nvPr>
        </p:nvSpPr>
        <p:spPr>
          <a:xfrm>
            <a:off x="12001499" y="13085233"/>
            <a:ext cx="368505" cy="3746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42" name="Slide Title"/>
          <p:cNvSpPr txBox="1"/>
          <p:nvPr>
            <p:ph type="title" hasCustomPrompt="1"/>
          </p:nvPr>
        </p:nvSpPr>
        <p:spPr>
          <a:prstGeom prst="rect">
            <a:avLst/>
          </a:prstGeom>
        </p:spPr>
        <p:txBody>
          <a:bodyPr/>
          <a:lstStyle/>
          <a:p>
            <a:pPr/>
            <a:r>
              <a:t>Slide Title</a:t>
            </a:r>
          </a:p>
        </p:txBody>
      </p:sp>
      <p:sp>
        <p:nvSpPr>
          <p:cNvPr id="43" name="Slide Subtitle"/>
          <p:cNvSpPr txBox="1"/>
          <p:nvPr>
            <p:ph type="body" sz="quarter" idx="21" hasCustomPrompt="1"/>
          </p:nvPr>
        </p:nvSpPr>
        <p:spPr>
          <a:xfrm>
            <a:off x="1206500" y="2245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44" name="Body Level One…"/>
          <p:cNvSpPr txBox="1"/>
          <p:nvPr>
            <p:ph type="body" idx="1" hasCustomPrompt="1"/>
          </p:nvPr>
        </p:nvSpPr>
        <p:spPr>
          <a:prstGeom prst="rect">
            <a:avLst/>
          </a:prstGeom>
        </p:spPr>
        <p:txBody>
          <a:bodyPr/>
          <a:lstStyle/>
          <a:p>
            <a:pPr/>
            <a:r>
              <a:t>Slide bullet text</a:t>
            </a:r>
          </a:p>
          <a:p>
            <a:pPr lvl="1"/>
            <a:r>
              <a:t/>
            </a:r>
          </a:p>
          <a:p>
            <a:pPr lvl="2"/>
            <a:r>
              <a:t/>
            </a:r>
          </a:p>
          <a:p>
            <a:pPr lvl="3"/>
            <a:r>
              <a:t/>
            </a:r>
          </a:p>
          <a:p>
            <a:pPr lvl="4"/>
            <a:r>
              <a:t/>
            </a:r>
          </a:p>
        </p:txBody>
      </p:sp>
      <p:sp>
        <p:nvSpPr>
          <p:cNvPr id="4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52" name="Body Level One…"/>
          <p:cNvSpPr txBox="1"/>
          <p:nvPr>
            <p:ph type="body" idx="1" hasCustomPrompt="1"/>
          </p:nvPr>
        </p:nvSpPr>
        <p:spPr>
          <a:prstGeom prst="rect">
            <a:avLst/>
          </a:prstGeom>
        </p:spPr>
        <p:txBody>
          <a:bodyPr numCol="2" spcCol="1098550"/>
          <a:lstStyle/>
          <a:p>
            <a:pPr/>
            <a:r>
              <a:t>Slide bullet text</a:t>
            </a:r>
          </a:p>
          <a:p>
            <a:pPr lvl="1"/>
            <a:r>
              <a:t/>
            </a:r>
          </a:p>
          <a:p>
            <a:pPr lvl="2"/>
            <a:r>
              <a:t/>
            </a:r>
          </a:p>
          <a:p>
            <a:pPr lvl="3"/>
            <a:r>
              <a:t/>
            </a:r>
          </a:p>
          <a:p>
            <a:pPr lvl="4"/>
            <a:r>
              <a:t/>
            </a:r>
          </a:p>
        </p:txBody>
      </p:sp>
      <p:sp>
        <p:nvSpPr>
          <p:cNvPr id="5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spTree>
      <p:nvGrpSpPr>
        <p:cNvPr id="1" name=""/>
        <p:cNvGrpSpPr/>
        <p:nvPr/>
      </p:nvGrpSpPr>
      <p:grpSpPr>
        <a:xfrm>
          <a:off x="0" y="0"/>
          <a:ext cx="0" cy="0"/>
          <a:chOff x="0" y="0"/>
          <a:chExt cx="0" cy="0"/>
        </a:xfrm>
      </p:grpSpPr>
      <p:sp>
        <p:nvSpPr>
          <p:cNvPr id="60" name="Slide Title"/>
          <p:cNvSpPr txBox="1"/>
          <p:nvPr>
            <p:ph type="title" hasCustomPrompt="1"/>
          </p:nvPr>
        </p:nvSpPr>
        <p:spPr>
          <a:xfrm>
            <a:off x="1206500" y="952500"/>
            <a:ext cx="9779000" cy="1435100"/>
          </a:xfrm>
          <a:prstGeom prst="rect">
            <a:avLst/>
          </a:prstGeom>
        </p:spPr>
        <p:txBody>
          <a:bodyPr/>
          <a:lstStyle/>
          <a:p>
            <a:pPr/>
            <a:r>
              <a:t>Slide Title</a:t>
            </a:r>
          </a:p>
        </p:txBody>
      </p:sp>
      <p:sp>
        <p:nvSpPr>
          <p:cNvPr id="61" name="Slide Subtitle"/>
          <p:cNvSpPr txBox="1"/>
          <p:nvPr>
            <p:ph type="body" sz="quarter" idx="21" hasCustomPrompt="1"/>
          </p:nvPr>
        </p:nvSpPr>
        <p:spPr>
          <a:xfrm>
            <a:off x="1206500" y="2245962"/>
            <a:ext cx="9779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62" name="Body Level One…"/>
          <p:cNvSpPr txBox="1"/>
          <p:nvPr>
            <p:ph type="body" sz="half" idx="1" hasCustomPrompt="1"/>
          </p:nvPr>
        </p:nvSpPr>
        <p:spPr>
          <a:xfrm>
            <a:off x="1206500" y="4248504"/>
            <a:ext cx="9779000" cy="8256012"/>
          </a:xfrm>
          <a:prstGeom prst="rect">
            <a:avLst/>
          </a:prstGeom>
        </p:spPr>
        <p:txBody>
          <a:bodyPr/>
          <a:lstStyle/>
          <a:p>
            <a:pPr/>
            <a:r>
              <a:t>Slide bullet text</a:t>
            </a:r>
          </a:p>
          <a:p>
            <a:pPr lvl="1"/>
            <a:r>
              <a:t/>
            </a:r>
          </a:p>
          <a:p>
            <a:pPr lvl="2"/>
            <a:r>
              <a:t/>
            </a:r>
          </a:p>
          <a:p>
            <a:pPr lvl="3"/>
            <a:r>
              <a:t/>
            </a:r>
          </a:p>
          <a:p>
            <a:pPr lvl="4"/>
            <a:r>
              <a:t/>
            </a:r>
          </a:p>
        </p:txBody>
      </p:sp>
      <p:sp>
        <p:nvSpPr>
          <p:cNvPr id="63" name="Close-up black and white photo of intricate building architecture"/>
          <p:cNvSpPr/>
          <p:nvPr>
            <p:ph type="pic" idx="22"/>
          </p:nvPr>
        </p:nvSpPr>
        <p:spPr>
          <a:xfrm>
            <a:off x="12192000" y="-1341967"/>
            <a:ext cx="10922000" cy="16399934"/>
          </a:xfrm>
          <a:prstGeom prst="rect">
            <a:avLst/>
          </a:prstGeom>
        </p:spPr>
        <p:txBody>
          <a:bodyPr lIns="91439" tIns="45719" rIns="91439" bIns="45719">
            <a:noAutofit/>
          </a:bodyPr>
          <a:lstStyle/>
          <a:p>
            <a:pPr/>
          </a:p>
        </p:txBody>
      </p:sp>
      <p:sp>
        <p:nvSpPr>
          <p:cNvPr id="6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71" name="Section Title"/>
          <p:cNvSpPr txBox="1"/>
          <p:nvPr>
            <p:ph type="title" hasCustomPrompt="1"/>
          </p:nvPr>
        </p:nvSpPr>
        <p:spPr>
          <a:xfrm>
            <a:off x="1206496" y="4533900"/>
            <a:ext cx="21971004" cy="4648200"/>
          </a:xfrm>
          <a:prstGeom prst="rect">
            <a:avLst/>
          </a:prstGeom>
        </p:spPr>
        <p:txBody>
          <a:bodyPr anchor="ctr"/>
          <a:lstStyle>
            <a:lvl1pPr>
              <a:defRPr b="0" spc="-232" sz="11600">
                <a:latin typeface="Helvetica Neue Medium"/>
                <a:ea typeface="Helvetica Neue Medium"/>
                <a:cs typeface="Helvetica Neue Medium"/>
                <a:sym typeface="Helvetica Neue Medium"/>
              </a:defRPr>
            </a:lvl1pPr>
          </a:lstStyle>
          <a:p>
            <a:pPr/>
            <a:r>
              <a:t>Section Title</a:t>
            </a:r>
          </a:p>
        </p:txBody>
      </p:sp>
      <p:sp>
        <p:nvSpPr>
          <p:cNvPr id="72" name="Slide Number"/>
          <p:cNvSpPr txBox="1"/>
          <p:nvPr>
            <p:ph type="sldNum" sz="quarter" idx="2"/>
          </p:nvPr>
        </p:nvSpPr>
        <p:spPr>
          <a:xfrm>
            <a:off x="12001499" y="13085233"/>
            <a:ext cx="368505" cy="3746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spTree>
      <p:nvGrpSpPr>
        <p:cNvPr id="1" name=""/>
        <p:cNvGrpSpPr/>
        <p:nvPr/>
      </p:nvGrpSpPr>
      <p:grpSpPr>
        <a:xfrm>
          <a:off x="0" y="0"/>
          <a:ext cx="0" cy="0"/>
          <a:chOff x="0" y="0"/>
          <a:chExt cx="0" cy="0"/>
        </a:xfrm>
      </p:grpSpPr>
      <p:sp>
        <p:nvSpPr>
          <p:cNvPr id="79" name="Slide Title"/>
          <p:cNvSpPr txBox="1"/>
          <p:nvPr>
            <p:ph type="title" hasCustomPrompt="1"/>
          </p:nvPr>
        </p:nvSpPr>
        <p:spPr>
          <a:xfrm>
            <a:off x="1206500" y="952500"/>
            <a:ext cx="21971000" cy="1434949"/>
          </a:xfrm>
          <a:prstGeom prst="rect">
            <a:avLst/>
          </a:prstGeom>
        </p:spPr>
        <p:txBody>
          <a:bodyPr/>
          <a:lstStyle/>
          <a:p>
            <a:pPr/>
            <a:r>
              <a:t>Slide Title</a:t>
            </a:r>
          </a:p>
        </p:txBody>
      </p:sp>
      <p:sp>
        <p:nvSpPr>
          <p:cNvPr id="80" name="Slide Subtitle"/>
          <p:cNvSpPr txBox="1"/>
          <p:nvPr>
            <p:ph type="body" sz="quarter" idx="21" hasCustomPrompt="1"/>
          </p:nvPr>
        </p:nvSpPr>
        <p:spPr>
          <a:xfrm>
            <a:off x="1206500" y="2245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8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Agenda">
    <p:spTree>
      <p:nvGrpSpPr>
        <p:cNvPr id="1" name=""/>
        <p:cNvGrpSpPr/>
        <p:nvPr/>
      </p:nvGrpSpPr>
      <p:grpSpPr>
        <a:xfrm>
          <a:off x="0" y="0"/>
          <a:ext cx="0" cy="0"/>
          <a:chOff x="0" y="0"/>
          <a:chExt cx="0" cy="0"/>
        </a:xfrm>
      </p:grpSpPr>
      <p:sp>
        <p:nvSpPr>
          <p:cNvPr id="88" name="Agenda Title"/>
          <p:cNvSpPr txBox="1"/>
          <p:nvPr>
            <p:ph type="title" hasCustomPrompt="1"/>
          </p:nvPr>
        </p:nvSpPr>
        <p:spPr>
          <a:xfrm>
            <a:off x="1206500" y="952500"/>
            <a:ext cx="21971000" cy="1435100"/>
          </a:xfrm>
          <a:prstGeom prst="rect">
            <a:avLst/>
          </a:prstGeom>
        </p:spPr>
        <p:txBody>
          <a:bodyPr/>
          <a:lstStyle/>
          <a:p>
            <a:pPr/>
            <a:r>
              <a:t>Agenda Title</a:t>
            </a:r>
          </a:p>
        </p:txBody>
      </p:sp>
      <p:sp>
        <p:nvSpPr>
          <p:cNvPr id="89" name="Agenda Subtitle"/>
          <p:cNvSpPr txBox="1"/>
          <p:nvPr>
            <p:ph type="body" sz="quarter" idx="21" hasCustomPrompt="1"/>
          </p:nvPr>
        </p:nvSpPr>
        <p:spPr>
          <a:xfrm>
            <a:off x="1206500" y="2245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Agenda Subtitle</a:t>
            </a:r>
          </a:p>
        </p:txBody>
      </p:sp>
      <p:sp>
        <p:nvSpPr>
          <p:cNvPr id="90" name="Body Level One…"/>
          <p:cNvSpPr txBox="1"/>
          <p:nvPr>
            <p:ph type="body" idx="1" hasCustomPrompt="1"/>
          </p:nvPr>
        </p:nvSpPr>
        <p:spPr>
          <a:prstGeom prst="rect">
            <a:avLst/>
          </a:prstGeom>
        </p:spPr>
        <p:txBody>
          <a:bodyPr/>
          <a:lstStyle>
            <a:lvl1pPr marL="0" indent="0" defTabSz="825500">
              <a:lnSpc>
                <a:spcPct val="100000"/>
              </a:lnSpc>
              <a:spcBef>
                <a:spcPts val="1800"/>
              </a:spcBef>
              <a:buSzTx/>
              <a:buNone/>
              <a:defRPr spc="-55" sz="5500"/>
            </a:lvl1pPr>
            <a:lvl2pPr marL="0" indent="457200" defTabSz="825500">
              <a:lnSpc>
                <a:spcPct val="100000"/>
              </a:lnSpc>
              <a:spcBef>
                <a:spcPts val="1800"/>
              </a:spcBef>
              <a:buSzTx/>
              <a:buNone/>
              <a:defRPr spc="-55" sz="5500"/>
            </a:lvl2pPr>
            <a:lvl3pPr marL="0" indent="914400" defTabSz="825500">
              <a:lnSpc>
                <a:spcPct val="100000"/>
              </a:lnSpc>
              <a:spcBef>
                <a:spcPts val="1800"/>
              </a:spcBef>
              <a:buSzTx/>
              <a:buNone/>
              <a:defRPr spc="-55" sz="5500"/>
            </a:lvl3pPr>
            <a:lvl4pPr marL="0" indent="1371600" defTabSz="825500">
              <a:lnSpc>
                <a:spcPct val="100000"/>
              </a:lnSpc>
              <a:spcBef>
                <a:spcPts val="1800"/>
              </a:spcBef>
              <a:buSzTx/>
              <a:buNone/>
              <a:defRPr spc="-55" sz="5500"/>
            </a:lvl4pPr>
            <a:lvl5pPr marL="0" indent="1828800" defTabSz="825500">
              <a:lnSpc>
                <a:spcPct val="100000"/>
              </a:lnSpc>
              <a:spcBef>
                <a:spcPts val="1800"/>
              </a:spcBef>
              <a:buSzTx/>
              <a:buNone/>
              <a:defRPr spc="-55" sz="5500"/>
            </a:lvl5pPr>
          </a:lstStyle>
          <a:p>
            <a:pPr/>
            <a:r>
              <a:t>Agenda Topics</a:t>
            </a:r>
          </a:p>
          <a:p>
            <a:pPr lvl="1"/>
            <a:r>
              <a:t/>
            </a:r>
          </a:p>
          <a:p>
            <a:pPr lvl="2"/>
            <a:r>
              <a:t/>
            </a:r>
          </a:p>
          <a:p>
            <a:pPr lvl="3"/>
            <a:r>
              <a:t/>
            </a:r>
          </a:p>
          <a:p>
            <a:pPr lvl="4"/>
            <a:r>
              <a:t/>
            </a:r>
          </a:p>
        </p:txBody>
      </p:sp>
      <p:sp>
        <p:nvSpPr>
          <p:cNvPr id="9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Relationship Id="rId15" Type="http://schemas.openxmlformats.org/officeDocument/2006/relationships/slideLayout" Target="../slideLayouts/slideLayout13.xml"/><Relationship Id="rId16" Type="http://schemas.openxmlformats.org/officeDocument/2006/relationships/slideLayout" Target="../slideLayouts/slideLayout14.xml"/><Relationship Id="rId17"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 name="Slide Title"/>
          <p:cNvSpPr txBox="1"/>
          <p:nvPr>
            <p:ph type="title" hasCustomPrompt="1"/>
          </p:nvPr>
        </p:nvSpPr>
        <p:spPr>
          <a:xfrm>
            <a:off x="1206500" y="952500"/>
            <a:ext cx="21971000" cy="143316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Slide Title</a:t>
            </a:r>
          </a:p>
        </p:txBody>
      </p:sp>
      <p:sp>
        <p:nvSpPr>
          <p:cNvPr id="3" name="Body Level One…"/>
          <p:cNvSpPr txBox="1"/>
          <p:nvPr>
            <p:ph type="body" idx="1" hasCustomPrompt="1"/>
          </p:nvPr>
        </p:nvSpPr>
        <p:spPr>
          <a:xfrm>
            <a:off x="1206500" y="4248504"/>
            <a:ext cx="21971000" cy="825601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Slide bullet text</a:t>
            </a:r>
          </a:p>
          <a:p>
            <a:pPr lvl="1"/>
            <a:r>
              <a:t/>
            </a:r>
          </a:p>
          <a:p>
            <a:pPr lvl="2"/>
            <a:r>
              <a:t/>
            </a:r>
          </a:p>
          <a:p>
            <a:pPr lvl="3"/>
            <a:r>
              <a:t/>
            </a:r>
          </a:p>
          <a:p>
            <a:pPr lvl="4"/>
            <a:r>
              <a:t/>
            </a:r>
          </a:p>
        </p:txBody>
      </p:sp>
      <p:sp>
        <p:nvSpPr>
          <p:cNvPr id="4" name="Slide Number"/>
          <p:cNvSpPr txBox="1"/>
          <p:nvPr>
            <p:ph type="sldNum" sz="quarter" idx="2"/>
          </p:nvPr>
        </p:nvSpPr>
        <p:spPr>
          <a:xfrm>
            <a:off x="12001499" y="13080999"/>
            <a:ext cx="368505" cy="374600"/>
          </a:xfrm>
          <a:prstGeom prst="rect">
            <a:avLst/>
          </a:prstGeom>
          <a:ln w="12700">
            <a:miter lim="400000"/>
          </a:ln>
        </p:spPr>
        <p:txBody>
          <a:bodyPr wrap="none" lIns="50800" tIns="50800" rIns="50800" bIns="50800" anchor="b">
            <a:spAutoFit/>
          </a:bodyPr>
          <a:lstStyle>
            <a:lvl1pPr defTabSz="584200">
              <a:defRPr sz="1800"/>
            </a:lvl1pPr>
          </a:lstStyle>
          <a:p>
            <a:pPr/>
            <a:fld id="{86CB4B4D-7CA3-9044-876B-883B54F8677D}" type="slidenum"/>
          </a:p>
        </p:txBody>
      </p:sp>
    </p:spTree>
  </p:cSld>
  <p:clrMap bg1="dk1" tx1="lt1" bg2="dk2" tx2="lt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Lst>
  <p:transition xmlns:p14="http://schemas.microsoft.com/office/powerpoint/2010/main" spd="med" advClick="1"/>
  <p:txStyles>
    <p:titleStyle>
      <a:lvl1pPr marL="0" marR="0" indent="0" algn="l" defTabSz="2438338" rtl="0" latinLnBrk="0">
        <a:lnSpc>
          <a:spcPct val="80000"/>
        </a:lnSpc>
        <a:spcBef>
          <a:spcPts val="0"/>
        </a:spcBef>
        <a:spcAft>
          <a:spcPts val="0"/>
        </a:spcAft>
        <a:buClrTx/>
        <a:buSzTx/>
        <a:buFontTx/>
        <a:buNone/>
        <a:tabLst/>
        <a:defRPr b="1" baseline="0" cap="none" i="0" spc="-170" strike="noStrike" sz="8500" u="none">
          <a:solidFill>
            <a:srgbClr val="FFFFFF"/>
          </a:solidFill>
          <a:uFillTx/>
          <a:latin typeface="+mn-lt"/>
          <a:ea typeface="+mn-ea"/>
          <a:cs typeface="+mn-cs"/>
          <a:sym typeface="Helvetica Neue"/>
        </a:defRPr>
      </a:lvl1pPr>
      <a:lvl2pPr marL="0" marR="0" indent="457200" algn="l" defTabSz="2438338" rtl="0" latinLnBrk="0">
        <a:lnSpc>
          <a:spcPct val="80000"/>
        </a:lnSpc>
        <a:spcBef>
          <a:spcPts val="0"/>
        </a:spcBef>
        <a:spcAft>
          <a:spcPts val="0"/>
        </a:spcAft>
        <a:buClrTx/>
        <a:buSzTx/>
        <a:buFontTx/>
        <a:buNone/>
        <a:tabLst/>
        <a:defRPr b="1" baseline="0" cap="none" i="0" spc="-170" strike="noStrike" sz="8500" u="none">
          <a:solidFill>
            <a:srgbClr val="FFFFFF"/>
          </a:solidFill>
          <a:uFillTx/>
          <a:latin typeface="+mn-lt"/>
          <a:ea typeface="+mn-ea"/>
          <a:cs typeface="+mn-cs"/>
          <a:sym typeface="Helvetica Neue"/>
        </a:defRPr>
      </a:lvl2pPr>
      <a:lvl3pPr marL="0" marR="0" indent="914400" algn="l" defTabSz="2438338" rtl="0" latinLnBrk="0">
        <a:lnSpc>
          <a:spcPct val="80000"/>
        </a:lnSpc>
        <a:spcBef>
          <a:spcPts val="0"/>
        </a:spcBef>
        <a:spcAft>
          <a:spcPts val="0"/>
        </a:spcAft>
        <a:buClrTx/>
        <a:buSzTx/>
        <a:buFontTx/>
        <a:buNone/>
        <a:tabLst/>
        <a:defRPr b="1" baseline="0" cap="none" i="0" spc="-170" strike="noStrike" sz="8500" u="none">
          <a:solidFill>
            <a:srgbClr val="FFFFFF"/>
          </a:solidFill>
          <a:uFillTx/>
          <a:latin typeface="+mn-lt"/>
          <a:ea typeface="+mn-ea"/>
          <a:cs typeface="+mn-cs"/>
          <a:sym typeface="Helvetica Neue"/>
        </a:defRPr>
      </a:lvl3pPr>
      <a:lvl4pPr marL="0" marR="0" indent="1371600" algn="l" defTabSz="2438338" rtl="0" latinLnBrk="0">
        <a:lnSpc>
          <a:spcPct val="80000"/>
        </a:lnSpc>
        <a:spcBef>
          <a:spcPts val="0"/>
        </a:spcBef>
        <a:spcAft>
          <a:spcPts val="0"/>
        </a:spcAft>
        <a:buClrTx/>
        <a:buSzTx/>
        <a:buFontTx/>
        <a:buNone/>
        <a:tabLst/>
        <a:defRPr b="1" baseline="0" cap="none" i="0" spc="-170" strike="noStrike" sz="8500" u="none">
          <a:solidFill>
            <a:srgbClr val="FFFFFF"/>
          </a:solidFill>
          <a:uFillTx/>
          <a:latin typeface="+mn-lt"/>
          <a:ea typeface="+mn-ea"/>
          <a:cs typeface="+mn-cs"/>
          <a:sym typeface="Helvetica Neue"/>
        </a:defRPr>
      </a:lvl4pPr>
      <a:lvl5pPr marL="0" marR="0" indent="1828800" algn="l" defTabSz="2438338" rtl="0" latinLnBrk="0">
        <a:lnSpc>
          <a:spcPct val="80000"/>
        </a:lnSpc>
        <a:spcBef>
          <a:spcPts val="0"/>
        </a:spcBef>
        <a:spcAft>
          <a:spcPts val="0"/>
        </a:spcAft>
        <a:buClrTx/>
        <a:buSzTx/>
        <a:buFontTx/>
        <a:buNone/>
        <a:tabLst/>
        <a:defRPr b="1" baseline="0" cap="none" i="0" spc="-170" strike="noStrike" sz="8500" u="none">
          <a:solidFill>
            <a:srgbClr val="FFFFFF"/>
          </a:solidFill>
          <a:uFillTx/>
          <a:latin typeface="+mn-lt"/>
          <a:ea typeface="+mn-ea"/>
          <a:cs typeface="+mn-cs"/>
          <a:sym typeface="Helvetica Neue"/>
        </a:defRPr>
      </a:lvl5pPr>
      <a:lvl6pPr marL="0" marR="0" indent="2286000" algn="l" defTabSz="2438338" rtl="0" latinLnBrk="0">
        <a:lnSpc>
          <a:spcPct val="80000"/>
        </a:lnSpc>
        <a:spcBef>
          <a:spcPts val="0"/>
        </a:spcBef>
        <a:spcAft>
          <a:spcPts val="0"/>
        </a:spcAft>
        <a:buClrTx/>
        <a:buSzTx/>
        <a:buFontTx/>
        <a:buNone/>
        <a:tabLst/>
        <a:defRPr b="1" baseline="0" cap="none" i="0" spc="-170" strike="noStrike" sz="8500" u="none">
          <a:solidFill>
            <a:srgbClr val="FFFFFF"/>
          </a:solidFill>
          <a:uFillTx/>
          <a:latin typeface="+mn-lt"/>
          <a:ea typeface="+mn-ea"/>
          <a:cs typeface="+mn-cs"/>
          <a:sym typeface="Helvetica Neue"/>
        </a:defRPr>
      </a:lvl6pPr>
      <a:lvl7pPr marL="0" marR="0" indent="2743200" algn="l" defTabSz="2438338" rtl="0" latinLnBrk="0">
        <a:lnSpc>
          <a:spcPct val="80000"/>
        </a:lnSpc>
        <a:spcBef>
          <a:spcPts val="0"/>
        </a:spcBef>
        <a:spcAft>
          <a:spcPts val="0"/>
        </a:spcAft>
        <a:buClrTx/>
        <a:buSzTx/>
        <a:buFontTx/>
        <a:buNone/>
        <a:tabLst/>
        <a:defRPr b="1" baseline="0" cap="none" i="0" spc="-170" strike="noStrike" sz="8500" u="none">
          <a:solidFill>
            <a:srgbClr val="FFFFFF"/>
          </a:solidFill>
          <a:uFillTx/>
          <a:latin typeface="+mn-lt"/>
          <a:ea typeface="+mn-ea"/>
          <a:cs typeface="+mn-cs"/>
          <a:sym typeface="Helvetica Neue"/>
        </a:defRPr>
      </a:lvl7pPr>
      <a:lvl8pPr marL="0" marR="0" indent="3200400" algn="l" defTabSz="2438338" rtl="0" latinLnBrk="0">
        <a:lnSpc>
          <a:spcPct val="80000"/>
        </a:lnSpc>
        <a:spcBef>
          <a:spcPts val="0"/>
        </a:spcBef>
        <a:spcAft>
          <a:spcPts val="0"/>
        </a:spcAft>
        <a:buClrTx/>
        <a:buSzTx/>
        <a:buFontTx/>
        <a:buNone/>
        <a:tabLst/>
        <a:defRPr b="1" baseline="0" cap="none" i="0" spc="-170" strike="noStrike" sz="8500" u="none">
          <a:solidFill>
            <a:srgbClr val="FFFFFF"/>
          </a:solidFill>
          <a:uFillTx/>
          <a:latin typeface="+mn-lt"/>
          <a:ea typeface="+mn-ea"/>
          <a:cs typeface="+mn-cs"/>
          <a:sym typeface="Helvetica Neue"/>
        </a:defRPr>
      </a:lvl8pPr>
      <a:lvl9pPr marL="0" marR="0" indent="3657600" algn="l" defTabSz="2438338" rtl="0" latinLnBrk="0">
        <a:lnSpc>
          <a:spcPct val="80000"/>
        </a:lnSpc>
        <a:spcBef>
          <a:spcPts val="0"/>
        </a:spcBef>
        <a:spcAft>
          <a:spcPts val="0"/>
        </a:spcAft>
        <a:buClrTx/>
        <a:buSzTx/>
        <a:buFontTx/>
        <a:buNone/>
        <a:tabLst/>
        <a:defRPr b="1" baseline="0" cap="none" i="0" spc="-170" strike="noStrike" sz="8500" u="none">
          <a:solidFill>
            <a:srgbClr val="FFFFFF"/>
          </a:solidFill>
          <a:uFillTx/>
          <a:latin typeface="+mn-lt"/>
          <a:ea typeface="+mn-ea"/>
          <a:cs typeface="+mn-cs"/>
          <a:sym typeface="Helvetica Neue"/>
        </a:defRPr>
      </a:lvl9pPr>
    </p:titleStyle>
    <p:bodyStyle>
      <a:lvl1pPr marL="6096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FFFFFF"/>
          </a:solidFill>
          <a:uFillTx/>
          <a:latin typeface="+mn-lt"/>
          <a:ea typeface="+mn-ea"/>
          <a:cs typeface="+mn-cs"/>
          <a:sym typeface="Helvetica Neue"/>
        </a:defRPr>
      </a:lvl1pPr>
      <a:lvl2pPr marL="12192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FFFFFF"/>
          </a:solidFill>
          <a:uFillTx/>
          <a:latin typeface="+mn-lt"/>
          <a:ea typeface="+mn-ea"/>
          <a:cs typeface="+mn-cs"/>
          <a:sym typeface="Helvetica Neue"/>
        </a:defRPr>
      </a:lvl2pPr>
      <a:lvl3pPr marL="18288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FFFFFF"/>
          </a:solidFill>
          <a:uFillTx/>
          <a:latin typeface="+mn-lt"/>
          <a:ea typeface="+mn-ea"/>
          <a:cs typeface="+mn-cs"/>
          <a:sym typeface="Helvetica Neue"/>
        </a:defRPr>
      </a:lvl3pPr>
      <a:lvl4pPr marL="24384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FFFFFF"/>
          </a:solidFill>
          <a:uFillTx/>
          <a:latin typeface="+mn-lt"/>
          <a:ea typeface="+mn-ea"/>
          <a:cs typeface="+mn-cs"/>
          <a:sym typeface="Helvetica Neue"/>
        </a:defRPr>
      </a:lvl4pPr>
      <a:lvl5pPr marL="30480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FFFFFF"/>
          </a:solidFill>
          <a:uFillTx/>
          <a:latin typeface="+mn-lt"/>
          <a:ea typeface="+mn-ea"/>
          <a:cs typeface="+mn-cs"/>
          <a:sym typeface="Helvetica Neue"/>
        </a:defRPr>
      </a:lvl5pPr>
      <a:lvl6pPr marL="36576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FFFFFF"/>
          </a:solidFill>
          <a:uFillTx/>
          <a:latin typeface="+mn-lt"/>
          <a:ea typeface="+mn-ea"/>
          <a:cs typeface="+mn-cs"/>
          <a:sym typeface="Helvetica Neue"/>
        </a:defRPr>
      </a:lvl6pPr>
      <a:lvl7pPr marL="42672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FFFFFF"/>
          </a:solidFill>
          <a:uFillTx/>
          <a:latin typeface="+mn-lt"/>
          <a:ea typeface="+mn-ea"/>
          <a:cs typeface="+mn-cs"/>
          <a:sym typeface="Helvetica Neue"/>
        </a:defRPr>
      </a:lvl7pPr>
      <a:lvl8pPr marL="48768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FFFFFF"/>
          </a:solidFill>
          <a:uFillTx/>
          <a:latin typeface="+mn-lt"/>
          <a:ea typeface="+mn-ea"/>
          <a:cs typeface="+mn-cs"/>
          <a:sym typeface="Helvetica Neue"/>
        </a:defRPr>
      </a:lvl8pPr>
      <a:lvl9pPr marL="54864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FFFFFF"/>
          </a:solidFill>
          <a:uFillTx/>
          <a:latin typeface="+mn-lt"/>
          <a:ea typeface="+mn-ea"/>
          <a:cs typeface="+mn-cs"/>
          <a:sym typeface="Helvetica Neue"/>
        </a:defRPr>
      </a:lvl9pPr>
    </p:bodyStyle>
    <p:otherStyle>
      <a:lvl1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2.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3.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4.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5.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6.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7.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png"/><Relationship Id="rId3" Type="http://schemas.openxmlformats.org/officeDocument/2006/relationships/image" Target="../media/image4.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png"/><Relationship Id="rId3" Type="http://schemas.openxmlformats.org/officeDocument/2006/relationships/image" Target="../media/image6.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8.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9.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0.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1" name="Prashanga Pokharel, 2022/11/10"/>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Prashanga Pokharel, 2022/11/10</a:t>
            </a:r>
          </a:p>
        </p:txBody>
      </p:sp>
      <p:sp>
        <p:nvSpPr>
          <p:cNvPr id="152" name="OpenCV"/>
          <p:cNvSpPr txBox="1"/>
          <p:nvPr>
            <p:ph type="ctrTitle"/>
          </p:nvPr>
        </p:nvSpPr>
        <p:spPr>
          <a:prstGeom prst="rect">
            <a:avLst/>
          </a:prstGeom>
        </p:spPr>
        <p:txBody>
          <a:bodyPr/>
          <a:lstStyle/>
          <a:p>
            <a:pPr lvl="1">
              <a:defRPr spc="-232" sz="11600"/>
            </a:pPr>
            <a:r>
              <a:t>OpenCV </a:t>
            </a:r>
          </a:p>
        </p:txBody>
      </p:sp>
      <p:sp>
        <p:nvSpPr>
          <p:cNvPr id="153" name="Basics with code demo"/>
          <p:cNvSpPr txBox="1"/>
          <p:nvPr>
            <p:ph type="subTitle" sz="quarter" idx="1"/>
          </p:nvPr>
        </p:nvSpPr>
        <p:spPr>
          <a:prstGeom prst="rect">
            <a:avLst/>
          </a:prstGeom>
        </p:spPr>
        <p:txBody>
          <a:bodyPr/>
          <a:lstStyle/>
          <a:p>
            <a:pPr/>
            <a:r>
              <a:t>Basics with code demo</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5" name="OpenCV"/>
          <p:cNvSpPr txBox="1"/>
          <p:nvPr>
            <p:ph type="title"/>
          </p:nvPr>
        </p:nvSpPr>
        <p:spPr>
          <a:xfrm>
            <a:off x="1206500" y="-317500"/>
            <a:ext cx="12574934" cy="1435100"/>
          </a:xfrm>
          <a:prstGeom prst="rect">
            <a:avLst/>
          </a:prstGeom>
        </p:spPr>
        <p:txBody>
          <a:bodyPr/>
          <a:lstStyle/>
          <a:p>
            <a:pPr/>
            <a:r>
              <a:t>OpenCV</a:t>
            </a:r>
          </a:p>
        </p:txBody>
      </p:sp>
      <p:sp>
        <p:nvSpPr>
          <p:cNvPr id="196" name="Rotating the image"/>
          <p:cNvSpPr txBox="1"/>
          <p:nvPr>
            <p:ph type="body" idx="21"/>
          </p:nvPr>
        </p:nvSpPr>
        <p:spPr>
          <a:xfrm>
            <a:off x="1206500" y="1206500"/>
            <a:ext cx="12574934" cy="934779"/>
          </a:xfrm>
          <a:prstGeom prst="rect">
            <a:avLst/>
          </a:prstGeom>
          <a:extLst>
            <a:ext uri="{C572A759-6A51-4108-AA02-DFA0A04FC94B}">
              <ma14:wrappingTextBoxFlag xmlns:ma14="http://schemas.microsoft.com/office/mac/drawingml/2011/main" val="1"/>
            </a:ext>
          </a:extLst>
        </p:spPr>
        <p:txBody>
          <a:bodyPr/>
          <a:lstStyle/>
          <a:p>
            <a:pPr/>
            <a:r>
              <a:t>Rotating the image</a:t>
            </a:r>
          </a:p>
        </p:txBody>
      </p:sp>
      <p:sp>
        <p:nvSpPr>
          <p:cNvPr id="197" name="The 2 main functions used here are –…"/>
          <p:cNvSpPr txBox="1"/>
          <p:nvPr>
            <p:ph type="body" idx="1"/>
          </p:nvPr>
        </p:nvSpPr>
        <p:spPr>
          <a:xfrm>
            <a:off x="953961" y="2565811"/>
            <a:ext cx="22808947" cy="7303352"/>
          </a:xfrm>
          <a:prstGeom prst="rect">
            <a:avLst/>
          </a:prstGeom>
        </p:spPr>
        <p:txBody>
          <a:bodyPr/>
          <a:lstStyle/>
          <a:p>
            <a:pPr>
              <a:defRPr sz="5000"/>
            </a:pPr>
            <a:r>
              <a:t>The 2 main functions used here are – </a:t>
            </a:r>
          </a:p>
          <a:p>
            <a:pPr lvl="1">
              <a:defRPr sz="5000"/>
            </a:pPr>
            <a:r>
              <a:t>getRotationMatrix2D() </a:t>
            </a:r>
          </a:p>
          <a:p>
            <a:pPr lvl="1">
              <a:defRPr sz="5000"/>
            </a:pPr>
            <a:r>
              <a:t>warpAffine()</a:t>
            </a:r>
          </a:p>
        </p:txBody>
      </p:sp>
      <p:pic>
        <p:nvPicPr>
          <p:cNvPr id="198" name="Close-up black and white photo of intricate building architecture" descr="Close-up black and white photo of intricate building architecture"/>
          <p:cNvPicPr>
            <a:picLocks noChangeAspect="0"/>
          </p:cNvPicPr>
          <p:nvPr>
            <p:ph type="pic" idx="22"/>
          </p:nvPr>
        </p:nvPicPr>
        <p:blipFill>
          <a:blip r:embed="rId2">
            <a:extLst/>
          </a:blip>
          <a:srcRect l="884" t="2903" r="0" b="0"/>
          <a:stretch>
            <a:fillRect/>
          </a:stretch>
        </p:blipFill>
        <p:spPr>
          <a:xfrm>
            <a:off x="2807960" y="7124499"/>
            <a:ext cx="14606551" cy="6267684"/>
          </a:xfrm>
          <a:prstGeom prst="rect">
            <a:avLst/>
          </a:prstGeom>
        </p:spPr>
      </p:pic>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0" name="OpenCV"/>
          <p:cNvSpPr txBox="1"/>
          <p:nvPr>
            <p:ph type="title"/>
          </p:nvPr>
        </p:nvSpPr>
        <p:spPr>
          <a:prstGeom prst="rect">
            <a:avLst/>
          </a:prstGeom>
        </p:spPr>
        <p:txBody>
          <a:bodyPr/>
          <a:lstStyle/>
          <a:p>
            <a:pPr/>
            <a:r>
              <a:t>OpenCV</a:t>
            </a:r>
          </a:p>
        </p:txBody>
      </p:sp>
      <p:sp>
        <p:nvSpPr>
          <p:cNvPr id="201" name="Rotating the image"/>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Rotating the image</a:t>
            </a:r>
          </a:p>
        </p:txBody>
      </p:sp>
      <p:sp>
        <p:nvSpPr>
          <p:cNvPr id="202" name="getRotationMatrix2D()…"/>
          <p:cNvSpPr txBox="1"/>
          <p:nvPr>
            <p:ph type="body" idx="1"/>
          </p:nvPr>
        </p:nvSpPr>
        <p:spPr>
          <a:xfrm>
            <a:off x="1206500" y="3483440"/>
            <a:ext cx="21971001" cy="9550702"/>
          </a:xfrm>
          <a:prstGeom prst="rect">
            <a:avLst/>
          </a:prstGeom>
        </p:spPr>
        <p:txBody>
          <a:bodyPr/>
          <a:lstStyle/>
          <a:p>
            <a:pPr marL="609599" indent="-609599">
              <a:lnSpc>
                <a:spcPct val="60000"/>
              </a:lnSpc>
              <a:defRPr b="1" sz="4200"/>
            </a:pPr>
            <a:r>
              <a:t>getRotationMatrix2D() </a:t>
            </a:r>
          </a:p>
          <a:p>
            <a:pPr lvl="1">
              <a:lnSpc>
                <a:spcPct val="60000"/>
              </a:lnSpc>
              <a:defRPr sz="4200"/>
            </a:pPr>
            <a:r>
              <a:t>It takes 3 arguments – </a:t>
            </a:r>
          </a:p>
          <a:p>
            <a:pPr lvl="2" marL="1752600" indent="-533400">
              <a:lnSpc>
                <a:spcPct val="60000"/>
              </a:lnSpc>
              <a:defRPr sz="4200"/>
            </a:pPr>
            <a:r>
              <a:t>center – The center coordinates of the image </a:t>
            </a:r>
          </a:p>
          <a:p>
            <a:pPr lvl="2" marL="1752600" indent="-533400">
              <a:lnSpc>
                <a:spcPct val="60000"/>
              </a:lnSpc>
              <a:defRPr sz="4200"/>
            </a:pPr>
            <a:r>
              <a:t>Angle – The angle (in degrees) by which the image should be rotated </a:t>
            </a:r>
          </a:p>
          <a:p>
            <a:pPr lvl="2" marL="1752600" indent="-533400">
              <a:lnSpc>
                <a:spcPct val="60000"/>
              </a:lnSpc>
              <a:defRPr sz="4200"/>
            </a:pPr>
            <a:r>
              <a:t>Scale – The scaling factor</a:t>
            </a:r>
          </a:p>
          <a:p>
            <a:pPr lvl="1">
              <a:lnSpc>
                <a:spcPct val="60000"/>
              </a:lnSpc>
              <a:defRPr sz="4200"/>
            </a:pPr>
            <a:r>
              <a:t>Return: 2×3 Rotation Matrix M</a:t>
            </a:r>
          </a:p>
          <a:p>
            <a:pPr marL="609599" indent="-609599">
              <a:lnSpc>
                <a:spcPct val="60000"/>
              </a:lnSpc>
              <a:defRPr b="1" sz="4200"/>
            </a:pPr>
            <a:r>
              <a:t>warpAffine()</a:t>
            </a:r>
          </a:p>
          <a:p>
            <a:pPr lvl="1">
              <a:lnSpc>
                <a:spcPct val="60000"/>
              </a:lnSpc>
              <a:defRPr sz="4200"/>
            </a:pPr>
            <a:r>
              <a:t>The function warpAffine transforms the source image using the rotation matrix</a:t>
            </a:r>
          </a:p>
          <a:p>
            <a:pPr lvl="1">
              <a:lnSpc>
                <a:spcPct val="60000"/>
              </a:lnSpc>
              <a:defRPr sz="4200"/>
            </a:pPr>
            <a:r>
              <a:t>It calculates new x, y co-ordinates of the image and transforms it.</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4" name="OpenCV"/>
          <p:cNvSpPr txBox="1"/>
          <p:nvPr>
            <p:ph type="title"/>
          </p:nvPr>
        </p:nvSpPr>
        <p:spPr>
          <a:xfrm>
            <a:off x="1206500" y="-317500"/>
            <a:ext cx="12574934" cy="1435100"/>
          </a:xfrm>
          <a:prstGeom prst="rect">
            <a:avLst/>
          </a:prstGeom>
        </p:spPr>
        <p:txBody>
          <a:bodyPr/>
          <a:lstStyle/>
          <a:p>
            <a:pPr/>
            <a:r>
              <a:t>OpenCV</a:t>
            </a:r>
          </a:p>
        </p:txBody>
      </p:sp>
      <p:sp>
        <p:nvSpPr>
          <p:cNvPr id="205" name="Drawing a rectangle"/>
          <p:cNvSpPr txBox="1"/>
          <p:nvPr>
            <p:ph type="body" idx="21"/>
          </p:nvPr>
        </p:nvSpPr>
        <p:spPr>
          <a:xfrm>
            <a:off x="1206500" y="1206500"/>
            <a:ext cx="12574934" cy="934779"/>
          </a:xfrm>
          <a:prstGeom prst="rect">
            <a:avLst/>
          </a:prstGeom>
          <a:extLst>
            <a:ext uri="{C572A759-6A51-4108-AA02-DFA0A04FC94B}">
              <ma14:wrappingTextBoxFlag xmlns:ma14="http://schemas.microsoft.com/office/mac/drawingml/2011/main" val="1"/>
            </a:ext>
          </a:extLst>
        </p:spPr>
        <p:txBody>
          <a:bodyPr/>
          <a:lstStyle/>
          <a:p>
            <a:pPr/>
            <a:r>
              <a:t>Drawing a rectangle</a:t>
            </a:r>
          </a:p>
        </p:txBody>
      </p:sp>
      <p:sp>
        <p:nvSpPr>
          <p:cNvPr id="206" name="It takes in 5 arguments –…"/>
          <p:cNvSpPr txBox="1"/>
          <p:nvPr>
            <p:ph type="body" idx="1"/>
          </p:nvPr>
        </p:nvSpPr>
        <p:spPr>
          <a:xfrm>
            <a:off x="953961" y="2565811"/>
            <a:ext cx="22808947" cy="6519401"/>
          </a:xfrm>
          <a:prstGeom prst="rect">
            <a:avLst/>
          </a:prstGeom>
        </p:spPr>
        <p:txBody>
          <a:bodyPr/>
          <a:lstStyle/>
          <a:p>
            <a:pPr>
              <a:lnSpc>
                <a:spcPct val="70000"/>
              </a:lnSpc>
              <a:defRPr sz="5000"/>
            </a:pPr>
            <a:r>
              <a:t>It takes in 5 arguments – </a:t>
            </a:r>
          </a:p>
          <a:p>
            <a:pPr lvl="1">
              <a:lnSpc>
                <a:spcPct val="70000"/>
              </a:lnSpc>
              <a:defRPr sz="5000"/>
            </a:pPr>
            <a:r>
              <a:t>Image </a:t>
            </a:r>
          </a:p>
          <a:p>
            <a:pPr lvl="1">
              <a:lnSpc>
                <a:spcPct val="70000"/>
              </a:lnSpc>
              <a:defRPr sz="5000"/>
            </a:pPr>
            <a:r>
              <a:t>Top-left corner co-ordinates </a:t>
            </a:r>
          </a:p>
          <a:p>
            <a:pPr lvl="1">
              <a:lnSpc>
                <a:spcPct val="70000"/>
              </a:lnSpc>
              <a:defRPr sz="5000"/>
            </a:pPr>
            <a:r>
              <a:t>Bottom-right corner co-ordinates </a:t>
            </a:r>
          </a:p>
          <a:p>
            <a:pPr lvl="1">
              <a:lnSpc>
                <a:spcPct val="70000"/>
              </a:lnSpc>
              <a:defRPr sz="5000"/>
            </a:pPr>
            <a:r>
              <a:t>Color (in BGR format) </a:t>
            </a:r>
          </a:p>
          <a:p>
            <a:pPr lvl="1">
              <a:lnSpc>
                <a:spcPct val="70000"/>
              </a:lnSpc>
              <a:defRPr sz="5000"/>
            </a:pPr>
            <a:r>
              <a:t>Line width</a:t>
            </a:r>
          </a:p>
        </p:txBody>
      </p:sp>
      <p:pic>
        <p:nvPicPr>
          <p:cNvPr id="207" name="Close-up black and white photo of intricate building architecture" descr="Close-up black and white photo of intricate building architecture"/>
          <p:cNvPicPr>
            <a:picLocks noChangeAspect="0"/>
          </p:cNvPicPr>
          <p:nvPr>
            <p:ph type="pic" idx="22"/>
          </p:nvPr>
        </p:nvPicPr>
        <p:blipFill>
          <a:blip r:embed="rId2">
            <a:extLst/>
          </a:blip>
          <a:srcRect l="510" t="0" r="0" b="0"/>
          <a:stretch>
            <a:fillRect/>
          </a:stretch>
        </p:blipFill>
        <p:spPr>
          <a:xfrm>
            <a:off x="12002492" y="901372"/>
            <a:ext cx="11646727" cy="11370920"/>
          </a:xfrm>
          <a:prstGeom prst="rect">
            <a:avLst/>
          </a:prstGeom>
        </p:spPr>
      </p:pic>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9" name="OpenCV"/>
          <p:cNvSpPr txBox="1"/>
          <p:nvPr>
            <p:ph type="title"/>
          </p:nvPr>
        </p:nvSpPr>
        <p:spPr>
          <a:xfrm>
            <a:off x="1206500" y="-317500"/>
            <a:ext cx="12574934" cy="1435100"/>
          </a:xfrm>
          <a:prstGeom prst="rect">
            <a:avLst/>
          </a:prstGeom>
        </p:spPr>
        <p:txBody>
          <a:bodyPr/>
          <a:lstStyle/>
          <a:p>
            <a:pPr/>
            <a:r>
              <a:t>OpenCV</a:t>
            </a:r>
          </a:p>
        </p:txBody>
      </p:sp>
      <p:sp>
        <p:nvSpPr>
          <p:cNvPr id="210" name="Displaying Text"/>
          <p:cNvSpPr txBox="1"/>
          <p:nvPr>
            <p:ph type="body" idx="21"/>
          </p:nvPr>
        </p:nvSpPr>
        <p:spPr>
          <a:xfrm>
            <a:off x="1206500" y="1206500"/>
            <a:ext cx="12574934" cy="934779"/>
          </a:xfrm>
          <a:prstGeom prst="rect">
            <a:avLst/>
          </a:prstGeom>
          <a:extLst>
            <a:ext uri="{C572A759-6A51-4108-AA02-DFA0A04FC94B}">
              <ma14:wrappingTextBoxFlag xmlns:ma14="http://schemas.microsoft.com/office/mac/drawingml/2011/main" val="1"/>
            </a:ext>
          </a:extLst>
        </p:spPr>
        <p:txBody>
          <a:bodyPr/>
          <a:lstStyle/>
          <a:p>
            <a:pPr/>
            <a:r>
              <a:t>Displaying Text</a:t>
            </a:r>
          </a:p>
        </p:txBody>
      </p:sp>
      <p:sp>
        <p:nvSpPr>
          <p:cNvPr id="211" name="It takes in 7 arguments –…"/>
          <p:cNvSpPr txBox="1"/>
          <p:nvPr>
            <p:ph type="body" sz="half" idx="1"/>
          </p:nvPr>
        </p:nvSpPr>
        <p:spPr>
          <a:xfrm>
            <a:off x="953961" y="2565811"/>
            <a:ext cx="12336214" cy="10431757"/>
          </a:xfrm>
          <a:prstGeom prst="rect">
            <a:avLst/>
          </a:prstGeom>
        </p:spPr>
        <p:txBody>
          <a:bodyPr/>
          <a:lstStyle/>
          <a:p>
            <a:pPr>
              <a:lnSpc>
                <a:spcPct val="80000"/>
              </a:lnSpc>
              <a:defRPr sz="5000"/>
            </a:pPr>
            <a:r>
              <a:t>It takes in 7 arguments – </a:t>
            </a:r>
          </a:p>
          <a:p>
            <a:pPr lvl="1">
              <a:lnSpc>
                <a:spcPct val="80000"/>
              </a:lnSpc>
              <a:defRPr sz="5000"/>
            </a:pPr>
            <a:r>
              <a:t>Image </a:t>
            </a:r>
          </a:p>
          <a:p>
            <a:pPr lvl="1">
              <a:lnSpc>
                <a:spcPct val="80000"/>
              </a:lnSpc>
              <a:defRPr sz="5000"/>
            </a:pPr>
            <a:r>
              <a:t>Text to be displayed </a:t>
            </a:r>
          </a:p>
          <a:p>
            <a:pPr lvl="1">
              <a:lnSpc>
                <a:spcPct val="80000"/>
              </a:lnSpc>
              <a:defRPr sz="5000"/>
            </a:pPr>
            <a:r>
              <a:t>Bottom-left corner co-ordinates, from where the text should start </a:t>
            </a:r>
          </a:p>
          <a:p>
            <a:pPr lvl="1">
              <a:lnSpc>
                <a:spcPct val="80000"/>
              </a:lnSpc>
              <a:defRPr sz="5000"/>
            </a:pPr>
            <a:r>
              <a:t>Font </a:t>
            </a:r>
          </a:p>
          <a:p>
            <a:pPr lvl="1">
              <a:lnSpc>
                <a:spcPct val="80000"/>
              </a:lnSpc>
              <a:defRPr sz="5000"/>
            </a:pPr>
            <a:r>
              <a:t>Font size </a:t>
            </a:r>
          </a:p>
          <a:p>
            <a:pPr lvl="1">
              <a:lnSpc>
                <a:spcPct val="80000"/>
              </a:lnSpc>
              <a:defRPr sz="5000"/>
            </a:pPr>
            <a:r>
              <a:t>Color (BGR format) </a:t>
            </a:r>
          </a:p>
          <a:p>
            <a:pPr lvl="1">
              <a:lnSpc>
                <a:spcPct val="80000"/>
              </a:lnSpc>
              <a:defRPr sz="5000"/>
            </a:pPr>
            <a:r>
              <a:t>Line width</a:t>
            </a:r>
          </a:p>
        </p:txBody>
      </p:sp>
      <p:pic>
        <p:nvPicPr>
          <p:cNvPr id="212" name="Close-up black and white photo of intricate building architecture" descr="Close-up black and white photo of intricate building architecture"/>
          <p:cNvPicPr>
            <a:picLocks noChangeAspect="0"/>
          </p:cNvPicPr>
          <p:nvPr>
            <p:ph type="pic" idx="22"/>
          </p:nvPr>
        </p:nvPicPr>
        <p:blipFill>
          <a:blip r:embed="rId2">
            <a:extLst/>
          </a:blip>
          <a:srcRect l="0" t="0" r="0" b="0"/>
          <a:stretch>
            <a:fillRect/>
          </a:stretch>
        </p:blipFill>
        <p:spPr>
          <a:xfrm>
            <a:off x="13809288" y="1003498"/>
            <a:ext cx="10351949" cy="11900662"/>
          </a:xfrm>
          <a:prstGeom prst="rect">
            <a:avLst/>
          </a:prstGeom>
        </p:spPr>
      </p:pic>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4" name="OpenCV"/>
          <p:cNvSpPr txBox="1"/>
          <p:nvPr>
            <p:ph type="title"/>
          </p:nvPr>
        </p:nvSpPr>
        <p:spPr>
          <a:xfrm>
            <a:off x="1206500" y="-317500"/>
            <a:ext cx="12574934" cy="1435100"/>
          </a:xfrm>
          <a:prstGeom prst="rect">
            <a:avLst/>
          </a:prstGeom>
        </p:spPr>
        <p:txBody>
          <a:bodyPr/>
          <a:lstStyle/>
          <a:p>
            <a:pPr/>
            <a:r>
              <a:t>OpenCV</a:t>
            </a:r>
          </a:p>
        </p:txBody>
      </p:sp>
      <p:sp>
        <p:nvSpPr>
          <p:cNvPr id="215" name="Displaying image"/>
          <p:cNvSpPr txBox="1"/>
          <p:nvPr>
            <p:ph type="body" idx="21"/>
          </p:nvPr>
        </p:nvSpPr>
        <p:spPr>
          <a:xfrm>
            <a:off x="1206500" y="1206500"/>
            <a:ext cx="12574934" cy="934779"/>
          </a:xfrm>
          <a:prstGeom prst="rect">
            <a:avLst/>
          </a:prstGeom>
          <a:extLst>
            <a:ext uri="{C572A759-6A51-4108-AA02-DFA0A04FC94B}">
              <ma14:wrappingTextBoxFlag xmlns:ma14="http://schemas.microsoft.com/office/mac/drawingml/2011/main" val="1"/>
            </a:ext>
          </a:extLst>
        </p:spPr>
        <p:txBody>
          <a:bodyPr/>
          <a:lstStyle/>
          <a:p>
            <a:pPr/>
            <a:r>
              <a:t>Displaying image </a:t>
            </a:r>
          </a:p>
        </p:txBody>
      </p:sp>
      <p:sp>
        <p:nvSpPr>
          <p:cNvPr id="216" name="Syntax: cv2.imshow(window_name, image)…"/>
          <p:cNvSpPr txBox="1"/>
          <p:nvPr>
            <p:ph type="body" idx="1"/>
          </p:nvPr>
        </p:nvSpPr>
        <p:spPr>
          <a:xfrm>
            <a:off x="953961" y="2565811"/>
            <a:ext cx="22808947" cy="6519401"/>
          </a:xfrm>
          <a:prstGeom prst="rect">
            <a:avLst/>
          </a:prstGeom>
        </p:spPr>
        <p:txBody>
          <a:bodyPr/>
          <a:lstStyle/>
          <a:p>
            <a:pPr marL="603504" indent="-603504" defTabSz="2413955">
              <a:spcBef>
                <a:spcPts val="4400"/>
              </a:spcBef>
              <a:defRPr sz="4950"/>
            </a:pPr>
            <a:r>
              <a:t>Syntax: cv2.imshow(window_name, image) </a:t>
            </a:r>
          </a:p>
          <a:p>
            <a:pPr marL="603504" indent="-603504" defTabSz="2413955">
              <a:spcBef>
                <a:spcPts val="4400"/>
              </a:spcBef>
              <a:defRPr sz="4950"/>
            </a:pPr>
            <a:r>
              <a:t>Parameters: </a:t>
            </a:r>
          </a:p>
          <a:p>
            <a:pPr lvl="1" marL="1207008" indent="-603504" defTabSz="2413955">
              <a:spcBef>
                <a:spcPts val="4400"/>
              </a:spcBef>
              <a:defRPr sz="4950"/>
            </a:pPr>
            <a:r>
              <a:t>window_name: A string representing the name of the window in which image to be displayed. </a:t>
            </a:r>
          </a:p>
          <a:p>
            <a:pPr lvl="1" marL="1207008" indent="-603504" defTabSz="2413955">
              <a:spcBef>
                <a:spcPts val="4400"/>
              </a:spcBef>
              <a:defRPr sz="4950"/>
            </a:pPr>
            <a:r>
              <a:t>image: It is the image that is to be displayed.</a:t>
            </a:r>
          </a:p>
          <a:p>
            <a:pPr marL="603504" indent="-603504" defTabSz="2413955">
              <a:spcBef>
                <a:spcPts val="4400"/>
              </a:spcBef>
              <a:defRPr sz="4950"/>
            </a:pPr>
            <a:r>
              <a:t>Return Value: There is no return value.</a:t>
            </a:r>
          </a:p>
        </p:txBody>
      </p:sp>
      <p:pic>
        <p:nvPicPr>
          <p:cNvPr id="217" name="Close-up black and white photo of intricate building architecture" descr="Close-up black and white photo of intricate building architecture"/>
          <p:cNvPicPr>
            <a:picLocks noChangeAspect="0"/>
          </p:cNvPicPr>
          <p:nvPr>
            <p:ph type="pic" idx="22"/>
          </p:nvPr>
        </p:nvPicPr>
        <p:blipFill>
          <a:blip r:embed="rId2">
            <a:extLst/>
          </a:blip>
          <a:srcRect l="1493" t="0" r="5622" b="0"/>
          <a:stretch>
            <a:fillRect/>
          </a:stretch>
        </p:blipFill>
        <p:spPr>
          <a:xfrm>
            <a:off x="1119505" y="10236706"/>
            <a:ext cx="19455189" cy="2643148"/>
          </a:xfrm>
          <a:prstGeom prst="rect">
            <a:avLst/>
          </a:prstGeom>
        </p:spPr>
      </p:pic>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9" name="OpenCV for an Image"/>
          <p:cNvSpPr txBox="1"/>
          <p:nvPr>
            <p:ph type="title"/>
          </p:nvPr>
        </p:nvSpPr>
        <p:spPr>
          <a:xfrm>
            <a:off x="1206500" y="-317500"/>
            <a:ext cx="9779000" cy="1435100"/>
          </a:xfrm>
          <a:prstGeom prst="rect">
            <a:avLst/>
          </a:prstGeom>
        </p:spPr>
        <p:txBody>
          <a:bodyPr/>
          <a:lstStyle>
            <a:lvl1pPr defTabSz="2194505">
              <a:defRPr spc="-153" sz="7650"/>
            </a:lvl1pPr>
          </a:lstStyle>
          <a:p>
            <a:pPr/>
            <a:r>
              <a:t>OpenCV for an Image</a:t>
            </a:r>
          </a:p>
        </p:txBody>
      </p:sp>
      <p:sp>
        <p:nvSpPr>
          <p:cNvPr id="220" name="Image - Operations"/>
          <p:cNvSpPr txBox="1"/>
          <p:nvPr>
            <p:ph type="body" idx="21"/>
          </p:nvPr>
        </p:nvSpPr>
        <p:spPr>
          <a:xfrm>
            <a:off x="1206500" y="1207525"/>
            <a:ext cx="9779000" cy="934779"/>
          </a:xfrm>
          <a:prstGeom prst="rect">
            <a:avLst/>
          </a:prstGeom>
          <a:extLst>
            <a:ext uri="{C572A759-6A51-4108-AA02-DFA0A04FC94B}">
              <ma14:wrappingTextBoxFlag xmlns:ma14="http://schemas.microsoft.com/office/mac/drawingml/2011/main" val="1"/>
            </a:ext>
          </a:extLst>
        </p:spPr>
        <p:txBody>
          <a:bodyPr/>
          <a:lstStyle/>
          <a:p>
            <a:pPr/>
            <a:r>
              <a:t>Image - Operations</a:t>
            </a:r>
          </a:p>
        </p:txBody>
      </p:sp>
      <p:sp>
        <p:nvSpPr>
          <p:cNvPr id="221" name="Eroding…"/>
          <p:cNvSpPr txBox="1"/>
          <p:nvPr>
            <p:ph type="body" sz="half" idx="1"/>
          </p:nvPr>
        </p:nvSpPr>
        <p:spPr>
          <a:xfrm>
            <a:off x="1150380" y="3264983"/>
            <a:ext cx="10406295" cy="10223054"/>
          </a:xfrm>
          <a:prstGeom prst="rect">
            <a:avLst/>
          </a:prstGeom>
        </p:spPr>
        <p:txBody>
          <a:bodyPr/>
          <a:lstStyle/>
          <a:p>
            <a:pPr>
              <a:defRPr sz="4600"/>
            </a:pPr>
            <a:r>
              <a:t>Eroding</a:t>
            </a:r>
          </a:p>
          <a:p>
            <a:pPr>
              <a:defRPr sz="4600"/>
            </a:pPr>
            <a:r>
              <a:t>Blurring</a:t>
            </a:r>
          </a:p>
          <a:p>
            <a:pPr>
              <a:defRPr sz="4600"/>
            </a:pPr>
            <a:r>
              <a:t>Erosion and dilation</a:t>
            </a:r>
          </a:p>
          <a:p>
            <a:pPr>
              <a:defRPr sz="4600"/>
            </a:pPr>
            <a:r>
              <a:t>Simple thresholding</a:t>
            </a:r>
          </a:p>
          <a:p>
            <a:pPr>
              <a:defRPr sz="4600"/>
            </a:pPr>
            <a:r>
              <a:t>Segmentation using thresholding</a:t>
            </a:r>
          </a:p>
          <a:p>
            <a:pPr>
              <a:defRPr sz="4600"/>
            </a:pPr>
            <a:r>
              <a:t>Find co-ordinate of contours</a:t>
            </a:r>
          </a:p>
        </p:txBody>
      </p:sp>
      <p:pic>
        <p:nvPicPr>
          <p:cNvPr id="222" name="Close-up black and white photo of intricate building architecture" descr="Close-up black and white photo of intricate building architecture"/>
          <p:cNvPicPr>
            <a:picLocks noChangeAspect="1"/>
          </p:cNvPicPr>
          <p:nvPr>
            <p:ph type="pic" idx="22"/>
          </p:nvPr>
        </p:nvPicPr>
        <p:blipFill>
          <a:blip r:embed="rId2">
            <a:extLst/>
          </a:blip>
          <a:srcRect l="1191" t="0" r="1191" b="0"/>
          <a:stretch>
            <a:fillRect/>
          </a:stretch>
        </p:blipFill>
        <p:spPr>
          <a:xfrm>
            <a:off x="12192000" y="1263650"/>
            <a:ext cx="10922000" cy="11188700"/>
          </a:xfrm>
          <a:prstGeom prst="rect">
            <a:avLst/>
          </a:prstGeom>
        </p:spPr>
      </p:pic>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4" name="OpenCV"/>
          <p:cNvSpPr txBox="1"/>
          <p:nvPr>
            <p:ph type="title"/>
          </p:nvPr>
        </p:nvSpPr>
        <p:spPr>
          <a:xfrm>
            <a:off x="1206500" y="-317500"/>
            <a:ext cx="12574934" cy="1435100"/>
          </a:xfrm>
          <a:prstGeom prst="rect">
            <a:avLst/>
          </a:prstGeom>
        </p:spPr>
        <p:txBody>
          <a:bodyPr/>
          <a:lstStyle/>
          <a:p>
            <a:pPr/>
            <a:r>
              <a:t>OpenCV</a:t>
            </a:r>
          </a:p>
        </p:txBody>
      </p:sp>
      <p:sp>
        <p:nvSpPr>
          <p:cNvPr id="225" name="Eroding"/>
          <p:cNvSpPr txBox="1"/>
          <p:nvPr>
            <p:ph type="body" idx="21"/>
          </p:nvPr>
        </p:nvSpPr>
        <p:spPr>
          <a:xfrm>
            <a:off x="1206500" y="1206500"/>
            <a:ext cx="12574934" cy="934779"/>
          </a:xfrm>
          <a:prstGeom prst="rect">
            <a:avLst/>
          </a:prstGeom>
          <a:extLst>
            <a:ext uri="{C572A759-6A51-4108-AA02-DFA0A04FC94B}">
              <ma14:wrappingTextBoxFlag xmlns:ma14="http://schemas.microsoft.com/office/mac/drawingml/2011/main" val="1"/>
            </a:ext>
          </a:extLst>
        </p:spPr>
        <p:txBody>
          <a:bodyPr/>
          <a:lstStyle/>
          <a:p>
            <a:pPr/>
            <a:r>
              <a:t>Eroding</a:t>
            </a:r>
          </a:p>
        </p:txBody>
      </p:sp>
      <p:sp>
        <p:nvSpPr>
          <p:cNvPr id="226" name="cv2.erode()…"/>
          <p:cNvSpPr txBox="1"/>
          <p:nvPr>
            <p:ph type="body" idx="1"/>
          </p:nvPr>
        </p:nvSpPr>
        <p:spPr>
          <a:xfrm>
            <a:off x="953961" y="2565811"/>
            <a:ext cx="14617093" cy="10388745"/>
          </a:xfrm>
          <a:prstGeom prst="rect">
            <a:avLst/>
          </a:prstGeom>
        </p:spPr>
        <p:txBody>
          <a:bodyPr/>
          <a:lstStyle/>
          <a:p>
            <a:pPr>
              <a:defRPr b="1" sz="5000"/>
            </a:pPr>
            <a:r>
              <a:t>cv2.erode()</a:t>
            </a:r>
          </a:p>
          <a:p>
            <a:pPr>
              <a:defRPr sz="5000"/>
            </a:pPr>
            <a:r>
              <a:t>cv2.erode() method is used to perform erosion on the image. </a:t>
            </a:r>
          </a:p>
          <a:p>
            <a:pPr>
              <a:defRPr sz="5000"/>
            </a:pPr>
            <a:r>
              <a:t>The basic idea of erosion is just like soil erosion only, it erodes away the boundaries of foreground object.</a:t>
            </a:r>
          </a:p>
          <a:p>
            <a:pPr>
              <a:defRPr sz="5000"/>
            </a:pPr>
            <a:r>
              <a:t>kernel: A structuring element used for erosion. If element = Mat(), a 3 x 3 rectangular structuring element is used. Kernel can be created using getStructuringElement.</a:t>
            </a:r>
          </a:p>
        </p:txBody>
      </p:sp>
      <p:pic>
        <p:nvPicPr>
          <p:cNvPr id="227" name="Close-up black and white photo of intricate building architecture" descr="Close-up black and white photo of intricate building architecture"/>
          <p:cNvPicPr>
            <a:picLocks noChangeAspect="0"/>
          </p:cNvPicPr>
          <p:nvPr>
            <p:ph type="pic" idx="22"/>
          </p:nvPr>
        </p:nvPicPr>
        <p:blipFill>
          <a:blip r:embed="rId2">
            <a:extLst/>
          </a:blip>
          <a:srcRect l="0" t="783" r="0" b="783"/>
          <a:stretch>
            <a:fillRect/>
          </a:stretch>
        </p:blipFill>
        <p:spPr>
          <a:xfrm>
            <a:off x="15551535" y="1134092"/>
            <a:ext cx="8577738" cy="8463971"/>
          </a:xfrm>
          <a:prstGeom prst="rect">
            <a:avLst/>
          </a:prstGeom>
        </p:spPr>
      </p:pic>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9" name="OpenCV"/>
          <p:cNvSpPr txBox="1"/>
          <p:nvPr>
            <p:ph type="title"/>
          </p:nvPr>
        </p:nvSpPr>
        <p:spPr>
          <a:xfrm>
            <a:off x="1206500" y="-317500"/>
            <a:ext cx="12574934" cy="1435100"/>
          </a:xfrm>
          <a:prstGeom prst="rect">
            <a:avLst/>
          </a:prstGeom>
        </p:spPr>
        <p:txBody>
          <a:bodyPr/>
          <a:lstStyle/>
          <a:p>
            <a:pPr/>
            <a:r>
              <a:t>OpenCV</a:t>
            </a:r>
          </a:p>
        </p:txBody>
      </p:sp>
      <p:sp>
        <p:nvSpPr>
          <p:cNvPr id="230" name="Blurring"/>
          <p:cNvSpPr txBox="1"/>
          <p:nvPr>
            <p:ph type="body" idx="21"/>
          </p:nvPr>
        </p:nvSpPr>
        <p:spPr>
          <a:xfrm>
            <a:off x="1206500" y="1206500"/>
            <a:ext cx="12574934" cy="934779"/>
          </a:xfrm>
          <a:prstGeom prst="rect">
            <a:avLst/>
          </a:prstGeom>
          <a:extLst>
            <a:ext uri="{C572A759-6A51-4108-AA02-DFA0A04FC94B}">
              <ma14:wrappingTextBoxFlag xmlns:ma14="http://schemas.microsoft.com/office/mac/drawingml/2011/main" val="1"/>
            </a:ext>
          </a:extLst>
        </p:spPr>
        <p:txBody>
          <a:bodyPr/>
          <a:lstStyle/>
          <a:p>
            <a:pPr/>
            <a:r>
              <a:t>Blurring</a:t>
            </a:r>
          </a:p>
        </p:txBody>
      </p:sp>
      <p:sp>
        <p:nvSpPr>
          <p:cNvPr id="231" name="Image Blurring refers to making the image less clear or distinct. It is done with the help of various low pass filter kernels.…"/>
          <p:cNvSpPr txBox="1"/>
          <p:nvPr>
            <p:ph type="body" idx="1"/>
          </p:nvPr>
        </p:nvSpPr>
        <p:spPr>
          <a:xfrm>
            <a:off x="953961" y="2565811"/>
            <a:ext cx="23030606" cy="10938171"/>
          </a:xfrm>
          <a:prstGeom prst="rect">
            <a:avLst/>
          </a:prstGeom>
        </p:spPr>
        <p:txBody>
          <a:bodyPr/>
          <a:lstStyle/>
          <a:p>
            <a:pPr marL="542544" indent="-542544" defTabSz="2170121">
              <a:lnSpc>
                <a:spcPct val="80000"/>
              </a:lnSpc>
              <a:spcBef>
                <a:spcPts val="4000"/>
              </a:spcBef>
              <a:defRPr b="1" sz="4450"/>
            </a:pPr>
            <a:r>
              <a:t>Image Blurring </a:t>
            </a:r>
            <a:r>
              <a:rPr b="0"/>
              <a:t>refers to making the image less clear or distinct. It is done with the help of various low pass filter kernels.</a:t>
            </a:r>
            <a:endParaRPr b="0"/>
          </a:p>
          <a:p>
            <a:pPr marL="542544" indent="-542544" defTabSz="2170121">
              <a:lnSpc>
                <a:spcPct val="80000"/>
              </a:lnSpc>
              <a:spcBef>
                <a:spcPts val="4000"/>
              </a:spcBef>
              <a:defRPr b="1" sz="4450"/>
            </a:pPr>
            <a:r>
              <a:rPr b="0"/>
              <a:t>Different types of blurring:</a:t>
            </a:r>
            <a:endParaRPr b="0"/>
          </a:p>
          <a:p>
            <a:pPr lvl="1" marL="1085088" indent="-542544" defTabSz="2170121">
              <a:lnSpc>
                <a:spcPct val="80000"/>
              </a:lnSpc>
              <a:spcBef>
                <a:spcPts val="4000"/>
              </a:spcBef>
              <a:defRPr b="1" sz="4450"/>
            </a:pPr>
            <a:r>
              <a:rPr b="0"/>
              <a:t>Gaussian blur</a:t>
            </a:r>
            <a:endParaRPr b="0"/>
          </a:p>
          <a:p>
            <a:pPr lvl="2" marL="1627632" indent="-542544" defTabSz="2170121">
              <a:lnSpc>
                <a:spcPct val="80000"/>
              </a:lnSpc>
              <a:spcBef>
                <a:spcPts val="4000"/>
              </a:spcBef>
              <a:defRPr b="1" sz="4450"/>
            </a:pPr>
            <a:r>
              <a:rPr b="0"/>
              <a:t>Used to reduce image noise and reduce detail. It is also used as a preprocessing stage before applying our machine learning or deep learning models.</a:t>
            </a:r>
            <a:endParaRPr b="0"/>
          </a:p>
          <a:p>
            <a:pPr lvl="1" marL="1085088" indent="-542544" defTabSz="2170121">
              <a:lnSpc>
                <a:spcPct val="80000"/>
              </a:lnSpc>
              <a:spcBef>
                <a:spcPts val="4000"/>
              </a:spcBef>
              <a:defRPr b="1" sz="4450"/>
            </a:pPr>
            <a:r>
              <a:rPr b="0"/>
              <a:t>Median Blur</a:t>
            </a:r>
            <a:endParaRPr b="0"/>
          </a:p>
          <a:p>
            <a:pPr lvl="2" marL="1627632" indent="-542544" defTabSz="2170121">
              <a:lnSpc>
                <a:spcPct val="80000"/>
              </a:lnSpc>
              <a:spcBef>
                <a:spcPts val="4000"/>
              </a:spcBef>
              <a:defRPr b="1" sz="4450"/>
            </a:pPr>
            <a:r>
              <a:rPr b="0"/>
              <a:t>is a non-linear digital filtering technique, often used to remove noise from an image or signal. it preserves edges while removing noise. It is one of the best algorithms to remove Salt and pepper noise.</a:t>
            </a:r>
            <a:endParaRPr b="0"/>
          </a:p>
          <a:p>
            <a:pPr lvl="1" marL="1085088" indent="-542544" defTabSz="2170121">
              <a:lnSpc>
                <a:spcPct val="80000"/>
              </a:lnSpc>
              <a:spcBef>
                <a:spcPts val="4000"/>
              </a:spcBef>
              <a:defRPr b="1" sz="4450"/>
            </a:pPr>
            <a:r>
              <a:rPr b="0"/>
              <a:t>Bilateral Blur</a:t>
            </a:r>
            <a:endParaRPr b="0"/>
          </a:p>
          <a:p>
            <a:pPr lvl="2" marL="1627632" indent="-542544" defTabSz="2170121">
              <a:lnSpc>
                <a:spcPct val="80000"/>
              </a:lnSpc>
              <a:spcBef>
                <a:spcPts val="4000"/>
              </a:spcBef>
              <a:defRPr b="1" sz="4450"/>
            </a:pPr>
            <a:r>
              <a:rPr b="0"/>
              <a:t>It replaces the intensity of each pixel with a weighted average of intensity values from nearby pixels.sharp edges are preserved while discarding the weak ones.</a:t>
            </a:r>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3" name="OpenCV"/>
          <p:cNvSpPr txBox="1"/>
          <p:nvPr>
            <p:ph type="title"/>
          </p:nvPr>
        </p:nvSpPr>
        <p:spPr>
          <a:xfrm>
            <a:off x="1206500" y="-317500"/>
            <a:ext cx="12574934" cy="1435100"/>
          </a:xfrm>
          <a:prstGeom prst="rect">
            <a:avLst/>
          </a:prstGeom>
        </p:spPr>
        <p:txBody>
          <a:bodyPr/>
          <a:lstStyle/>
          <a:p>
            <a:pPr/>
            <a:r>
              <a:t>OpenCV</a:t>
            </a:r>
          </a:p>
        </p:txBody>
      </p:sp>
      <p:sp>
        <p:nvSpPr>
          <p:cNvPr id="234" name="Erosion and Dilation"/>
          <p:cNvSpPr txBox="1"/>
          <p:nvPr>
            <p:ph type="body" idx="21"/>
          </p:nvPr>
        </p:nvSpPr>
        <p:spPr>
          <a:xfrm>
            <a:off x="1206500" y="1206500"/>
            <a:ext cx="12574934" cy="934779"/>
          </a:xfrm>
          <a:prstGeom prst="rect">
            <a:avLst/>
          </a:prstGeom>
          <a:extLst>
            <a:ext uri="{C572A759-6A51-4108-AA02-DFA0A04FC94B}">
              <ma14:wrappingTextBoxFlag xmlns:ma14="http://schemas.microsoft.com/office/mac/drawingml/2011/main" val="1"/>
            </a:ext>
          </a:extLst>
        </p:spPr>
        <p:txBody>
          <a:bodyPr/>
          <a:lstStyle/>
          <a:p>
            <a:pPr/>
            <a:r>
              <a:t>Erosion and Dilation</a:t>
            </a:r>
          </a:p>
        </p:txBody>
      </p:sp>
      <p:sp>
        <p:nvSpPr>
          <p:cNvPr id="235" name="Uses of Erosion and Dilation:…"/>
          <p:cNvSpPr txBox="1"/>
          <p:nvPr>
            <p:ph type="body" idx="1"/>
          </p:nvPr>
        </p:nvSpPr>
        <p:spPr>
          <a:xfrm>
            <a:off x="953961" y="2565811"/>
            <a:ext cx="14617093" cy="10388745"/>
          </a:xfrm>
          <a:prstGeom prst="rect">
            <a:avLst/>
          </a:prstGeom>
        </p:spPr>
        <p:txBody>
          <a:bodyPr/>
          <a:lstStyle/>
          <a:p>
            <a:pPr marL="560831" indent="-560831" defTabSz="2243271">
              <a:spcBef>
                <a:spcPts val="4100"/>
              </a:spcBef>
              <a:defRPr b="1" sz="4600"/>
            </a:pPr>
            <a:r>
              <a:t>Uses of Erosion and Dilation: </a:t>
            </a:r>
          </a:p>
          <a:p>
            <a:pPr marL="560831" indent="-560831" defTabSz="2243271">
              <a:spcBef>
                <a:spcPts val="4100"/>
              </a:spcBef>
              <a:defRPr sz="4600"/>
            </a:pPr>
            <a:r>
              <a:t>Erosion: </a:t>
            </a:r>
          </a:p>
          <a:p>
            <a:pPr lvl="1" marL="1121663" indent="-560831" defTabSz="2243271">
              <a:spcBef>
                <a:spcPts val="4100"/>
              </a:spcBef>
              <a:defRPr sz="4600"/>
            </a:pPr>
            <a:r>
              <a:t>It is useful for removing small white noises. </a:t>
            </a:r>
          </a:p>
          <a:p>
            <a:pPr lvl="1" marL="1121663" indent="-560831" defTabSz="2243271">
              <a:spcBef>
                <a:spcPts val="4100"/>
              </a:spcBef>
              <a:defRPr sz="4600"/>
            </a:pPr>
            <a:r>
              <a:t>Used to detach two connected objects etc. </a:t>
            </a:r>
          </a:p>
          <a:p>
            <a:pPr marL="560831" indent="-560831" defTabSz="2243271">
              <a:spcBef>
                <a:spcPts val="4100"/>
              </a:spcBef>
              <a:defRPr sz="4600"/>
            </a:pPr>
            <a:r>
              <a:t>Dilation: </a:t>
            </a:r>
          </a:p>
          <a:p>
            <a:pPr lvl="1" marL="1121663" indent="-560831" defTabSz="2243271">
              <a:spcBef>
                <a:spcPts val="4100"/>
              </a:spcBef>
              <a:defRPr sz="4600"/>
            </a:pPr>
            <a:r>
              <a:t>In cases like noise removal, erosion is followed by dilation. Because, erosion removes white noises, but it also shrinks our object. So we dilate it. Since noise is gone, they won’t come back, but our object area increases. </a:t>
            </a:r>
          </a:p>
          <a:p>
            <a:pPr lvl="1" marL="1121663" indent="-560831" defTabSz="2243271">
              <a:spcBef>
                <a:spcPts val="4100"/>
              </a:spcBef>
              <a:defRPr sz="4600"/>
            </a:pPr>
            <a:r>
              <a:t>It is also useful in joining broken parts of an object.</a:t>
            </a:r>
          </a:p>
        </p:txBody>
      </p:sp>
      <p:pic>
        <p:nvPicPr>
          <p:cNvPr id="236" name="Close-up black and white photo of intricate building architecture" descr="Close-up black and white photo of intricate building architecture"/>
          <p:cNvPicPr>
            <a:picLocks noChangeAspect="0"/>
          </p:cNvPicPr>
          <p:nvPr>
            <p:ph type="pic" idx="22"/>
          </p:nvPr>
        </p:nvPicPr>
        <p:blipFill>
          <a:blip r:embed="rId2">
            <a:extLst/>
          </a:blip>
          <a:srcRect l="0" t="3" r="0" b="3"/>
          <a:stretch>
            <a:fillRect/>
          </a:stretch>
        </p:blipFill>
        <p:spPr>
          <a:xfrm>
            <a:off x="14391225" y="1345537"/>
            <a:ext cx="9677972" cy="6211772"/>
          </a:xfrm>
          <a:prstGeom prst="rect">
            <a:avLst/>
          </a:prstGeom>
        </p:spPr>
      </p:pic>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8" name="OpenCV"/>
          <p:cNvSpPr txBox="1"/>
          <p:nvPr>
            <p:ph type="title"/>
          </p:nvPr>
        </p:nvSpPr>
        <p:spPr>
          <a:xfrm>
            <a:off x="1206500" y="-317500"/>
            <a:ext cx="12574934" cy="1435100"/>
          </a:xfrm>
          <a:prstGeom prst="rect">
            <a:avLst/>
          </a:prstGeom>
        </p:spPr>
        <p:txBody>
          <a:bodyPr/>
          <a:lstStyle/>
          <a:p>
            <a:pPr/>
            <a:r>
              <a:t>OpenCV</a:t>
            </a:r>
          </a:p>
        </p:txBody>
      </p:sp>
      <p:sp>
        <p:nvSpPr>
          <p:cNvPr id="239" name="Simple thresholding"/>
          <p:cNvSpPr txBox="1"/>
          <p:nvPr>
            <p:ph type="body" idx="21"/>
          </p:nvPr>
        </p:nvSpPr>
        <p:spPr>
          <a:xfrm>
            <a:off x="1206500" y="1206500"/>
            <a:ext cx="12574934" cy="934779"/>
          </a:xfrm>
          <a:prstGeom prst="rect">
            <a:avLst/>
          </a:prstGeom>
          <a:extLst>
            <a:ext uri="{C572A759-6A51-4108-AA02-DFA0A04FC94B}">
              <ma14:wrappingTextBoxFlag xmlns:ma14="http://schemas.microsoft.com/office/mac/drawingml/2011/main" val="1"/>
            </a:ext>
          </a:extLst>
        </p:spPr>
        <p:txBody>
          <a:bodyPr/>
          <a:lstStyle/>
          <a:p>
            <a:pPr/>
            <a:r>
              <a:t>Simple thresholding</a:t>
            </a:r>
          </a:p>
        </p:txBody>
      </p:sp>
      <p:sp>
        <p:nvSpPr>
          <p:cNvPr id="240" name="Thresholding is a technique in OpenCV, which is the assignment of pixel values in relation to the threshold value provided.…"/>
          <p:cNvSpPr txBox="1"/>
          <p:nvPr>
            <p:ph type="body" idx="1"/>
          </p:nvPr>
        </p:nvSpPr>
        <p:spPr>
          <a:xfrm>
            <a:off x="953961" y="2565811"/>
            <a:ext cx="22761813" cy="10675782"/>
          </a:xfrm>
          <a:prstGeom prst="rect">
            <a:avLst/>
          </a:prstGeom>
        </p:spPr>
        <p:txBody>
          <a:bodyPr/>
          <a:lstStyle/>
          <a:p>
            <a:pPr>
              <a:defRPr sz="5000"/>
            </a:pPr>
            <a:r>
              <a:t>Thresholding is a technique in OpenCV, which is the assignment of pixel values in relation to the threshold value provided.</a:t>
            </a:r>
          </a:p>
          <a:p>
            <a:pPr>
              <a:defRPr sz="5000"/>
            </a:pPr>
            <a:r>
              <a:t>In thresholding, each pixel value is compared with the threshold value. If the pixel value is smaller than the threshold, it is set to 0, otherwise, it is set to a maximum value (generally 255).</a:t>
            </a:r>
          </a:p>
          <a:p>
            <a:pPr>
              <a:defRPr sz="5000"/>
            </a:pPr>
            <a:r>
              <a:t>Thresholding is a very popular segmentation technique, used for separating an object considered as a foreground from its background. </a:t>
            </a:r>
          </a:p>
          <a:p>
            <a:pPr>
              <a:defRPr sz="5000"/>
            </a:pPr>
            <a:r>
              <a:t>In Computer Vision, this technique of thresholding is done on grayscale images. So initially, the image has to be converted in grayscale color space.</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5" name="Opencv"/>
          <p:cNvSpPr txBox="1"/>
          <p:nvPr>
            <p:ph type="title"/>
          </p:nvPr>
        </p:nvSpPr>
        <p:spPr>
          <a:xfrm>
            <a:off x="1206500" y="-1535"/>
            <a:ext cx="21971001" cy="1433164"/>
          </a:xfrm>
          <a:prstGeom prst="rect">
            <a:avLst/>
          </a:prstGeom>
        </p:spPr>
        <p:txBody>
          <a:bodyPr/>
          <a:lstStyle/>
          <a:p>
            <a:pPr/>
            <a:r>
              <a:t>Opencv</a:t>
            </a:r>
          </a:p>
        </p:txBody>
      </p:sp>
      <p:sp>
        <p:nvSpPr>
          <p:cNvPr id="156" name="Introduction"/>
          <p:cNvSpPr txBox="1"/>
          <p:nvPr>
            <p:ph type="body" idx="21"/>
          </p:nvPr>
        </p:nvSpPr>
        <p:spPr>
          <a:xfrm>
            <a:off x="1206500" y="1488347"/>
            <a:ext cx="21971001" cy="934779"/>
          </a:xfrm>
          <a:prstGeom prst="rect">
            <a:avLst/>
          </a:prstGeom>
          <a:extLst>
            <a:ext uri="{C572A759-6A51-4108-AA02-DFA0A04FC94B}">
              <ma14:wrappingTextBoxFlag xmlns:ma14="http://schemas.microsoft.com/office/mac/drawingml/2011/main" val="1"/>
            </a:ext>
          </a:extLst>
        </p:spPr>
        <p:txBody>
          <a:bodyPr/>
          <a:lstStyle/>
          <a:p>
            <a:pPr/>
            <a:r>
              <a:t>Introduction</a:t>
            </a:r>
          </a:p>
        </p:txBody>
      </p:sp>
      <p:sp>
        <p:nvSpPr>
          <p:cNvPr id="157" name="OpenCV stands for Open-Source Computer Vision (Library).…"/>
          <p:cNvSpPr txBox="1"/>
          <p:nvPr>
            <p:ph type="body" idx="1"/>
          </p:nvPr>
        </p:nvSpPr>
        <p:spPr>
          <a:xfrm>
            <a:off x="1206500" y="3400223"/>
            <a:ext cx="21971000" cy="9104293"/>
          </a:xfrm>
          <a:prstGeom prst="rect">
            <a:avLst/>
          </a:prstGeom>
        </p:spPr>
        <p:txBody>
          <a:bodyPr/>
          <a:lstStyle/>
          <a:p>
            <a:pPr/>
            <a:r>
              <a:t>OpenCV stands for Open-Source Computer Vision (Library).</a:t>
            </a:r>
          </a:p>
          <a:p>
            <a:pPr/>
            <a:r>
              <a:t>It is the most common and popularly used, well-documented Computer Vision library.</a:t>
            </a:r>
          </a:p>
          <a:p>
            <a:pPr/>
            <a:r>
              <a:t>OpenCV is an open-source library that incorporates numerous computer vision algorithms.</a:t>
            </a:r>
          </a:p>
          <a:p>
            <a:pPr/>
            <a:r>
              <a:t>OpenCV increases computational efficiency and assists with real-time applications.</a:t>
            </a:r>
          </a:p>
          <a:p>
            <a:pPr/>
            <a:r>
              <a:t>One of the major goals of OpenCV is to provide an accessible and easy-to-use computer vision infrastructure that helps people build sophisticated computer vision applications quickly.</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2" name="OpenCV"/>
          <p:cNvSpPr txBox="1"/>
          <p:nvPr>
            <p:ph type="title"/>
          </p:nvPr>
        </p:nvSpPr>
        <p:spPr>
          <a:xfrm>
            <a:off x="1206500" y="-317500"/>
            <a:ext cx="12574934" cy="1435100"/>
          </a:xfrm>
          <a:prstGeom prst="rect">
            <a:avLst/>
          </a:prstGeom>
        </p:spPr>
        <p:txBody>
          <a:bodyPr/>
          <a:lstStyle/>
          <a:p>
            <a:pPr/>
            <a:r>
              <a:t>OpenCV</a:t>
            </a:r>
          </a:p>
        </p:txBody>
      </p:sp>
      <p:sp>
        <p:nvSpPr>
          <p:cNvPr id="243" name="Simple thresholding"/>
          <p:cNvSpPr txBox="1"/>
          <p:nvPr>
            <p:ph type="body" idx="21"/>
          </p:nvPr>
        </p:nvSpPr>
        <p:spPr>
          <a:xfrm>
            <a:off x="1206500" y="1206500"/>
            <a:ext cx="12574934" cy="934779"/>
          </a:xfrm>
          <a:prstGeom prst="rect">
            <a:avLst/>
          </a:prstGeom>
          <a:extLst>
            <a:ext uri="{C572A759-6A51-4108-AA02-DFA0A04FC94B}">
              <ma14:wrappingTextBoxFlag xmlns:ma14="http://schemas.microsoft.com/office/mac/drawingml/2011/main" val="1"/>
            </a:ext>
          </a:extLst>
        </p:spPr>
        <p:txBody>
          <a:bodyPr/>
          <a:lstStyle/>
          <a:p>
            <a:pPr/>
            <a:r>
              <a:t>Simple thresholding</a:t>
            </a:r>
          </a:p>
        </p:txBody>
      </p:sp>
      <p:sp>
        <p:nvSpPr>
          <p:cNvPr id="244" name="The basic Thresholding technique is Binary Thresholding.…"/>
          <p:cNvSpPr txBox="1"/>
          <p:nvPr>
            <p:ph type="body" idx="1"/>
          </p:nvPr>
        </p:nvSpPr>
        <p:spPr>
          <a:xfrm>
            <a:off x="953961" y="2565811"/>
            <a:ext cx="22077506" cy="10377360"/>
          </a:xfrm>
          <a:prstGeom prst="rect">
            <a:avLst/>
          </a:prstGeom>
        </p:spPr>
        <p:txBody>
          <a:bodyPr/>
          <a:lstStyle/>
          <a:p>
            <a:pPr marL="481584" indent="-481584" defTabSz="1926287">
              <a:spcBef>
                <a:spcPts val="3500"/>
              </a:spcBef>
              <a:defRPr sz="3950"/>
            </a:pPr>
            <a:r>
              <a:t>The basic Thresholding technique is Binary Thresholding. </a:t>
            </a:r>
          </a:p>
          <a:p>
            <a:pPr marL="481584" indent="-481584" defTabSz="1926287">
              <a:spcBef>
                <a:spcPts val="3500"/>
              </a:spcBef>
              <a:defRPr sz="3950"/>
            </a:pPr>
            <a:r>
              <a:t>For every pixel, the same threshold value is applied. If the pixel value is smaller than the threshold, it is set to 0, otherwise, it is set to a maximum value. </a:t>
            </a:r>
          </a:p>
          <a:p>
            <a:pPr marL="481584" indent="-481584" defTabSz="1926287">
              <a:spcBef>
                <a:spcPts val="3500"/>
              </a:spcBef>
              <a:defRPr sz="3950"/>
            </a:pPr>
            <a:r>
              <a:t>The different Simple Thresholding Techniques are: </a:t>
            </a:r>
          </a:p>
          <a:p>
            <a:pPr lvl="1" marL="963168" indent="-481584" defTabSz="1926287">
              <a:spcBef>
                <a:spcPts val="3500"/>
              </a:spcBef>
              <a:defRPr sz="3950"/>
            </a:pPr>
            <a:r>
              <a:t>cv2.THRESH_BINARY: If pixel intensity is greater than the set threshold, value set to 255, else set to 0 (black). </a:t>
            </a:r>
          </a:p>
          <a:p>
            <a:pPr lvl="1" marL="963168" indent="-481584" defTabSz="1926287">
              <a:spcBef>
                <a:spcPts val="3500"/>
              </a:spcBef>
              <a:defRPr sz="3950"/>
            </a:pPr>
            <a:r>
              <a:t>cv2.THRESH_BINARY_INV: Inverted or Opposite case of cv2.THRESH_BINARY. </a:t>
            </a:r>
          </a:p>
          <a:p>
            <a:pPr lvl="1" marL="963168" indent="-481584" defTabSz="1926287">
              <a:spcBef>
                <a:spcPts val="3500"/>
              </a:spcBef>
              <a:defRPr sz="3950"/>
            </a:pPr>
            <a:r>
              <a:t>cv.THRESH_TRUNC: If pixel intensity value is greater than threshold, it is truncated to the threshold. The pixel values are set to be the same as the threshold. All other values remain the same. </a:t>
            </a:r>
          </a:p>
          <a:p>
            <a:pPr lvl="1" marL="963168" indent="-481584" defTabSz="1926287">
              <a:spcBef>
                <a:spcPts val="3500"/>
              </a:spcBef>
              <a:defRPr sz="3950"/>
            </a:pPr>
            <a:r>
              <a:t>cv.THRESH_TOZERO: Pixel intensity is set to 0, for all the pixels intensity, less than the threshold value. </a:t>
            </a:r>
          </a:p>
          <a:p>
            <a:pPr lvl="1" marL="963168" indent="-481584" defTabSz="1926287">
              <a:spcBef>
                <a:spcPts val="3500"/>
              </a:spcBef>
              <a:defRPr sz="3950"/>
            </a:pPr>
            <a:r>
              <a:t>cv.THRESH_TOZERO_INV: Inverted or Opposite case of cv2.THRESH_TOZERO.</a:t>
            </a:r>
          </a:p>
        </p:txBody>
      </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6" name="OpenCV"/>
          <p:cNvSpPr txBox="1"/>
          <p:nvPr>
            <p:ph type="title"/>
          </p:nvPr>
        </p:nvSpPr>
        <p:spPr>
          <a:xfrm>
            <a:off x="1206500" y="-317500"/>
            <a:ext cx="12574934" cy="1435100"/>
          </a:xfrm>
          <a:prstGeom prst="rect">
            <a:avLst/>
          </a:prstGeom>
        </p:spPr>
        <p:txBody>
          <a:bodyPr/>
          <a:lstStyle/>
          <a:p>
            <a:pPr/>
            <a:r>
              <a:t>OpenCV</a:t>
            </a:r>
          </a:p>
        </p:txBody>
      </p:sp>
      <p:sp>
        <p:nvSpPr>
          <p:cNvPr id="247" name="Simple Thresholding"/>
          <p:cNvSpPr txBox="1"/>
          <p:nvPr>
            <p:ph type="body" idx="21"/>
          </p:nvPr>
        </p:nvSpPr>
        <p:spPr>
          <a:xfrm>
            <a:off x="1206500" y="1206500"/>
            <a:ext cx="12574934" cy="934779"/>
          </a:xfrm>
          <a:prstGeom prst="rect">
            <a:avLst/>
          </a:prstGeom>
          <a:extLst>
            <a:ext uri="{C572A759-6A51-4108-AA02-DFA0A04FC94B}">
              <ma14:wrappingTextBoxFlag xmlns:ma14="http://schemas.microsoft.com/office/mac/drawingml/2011/main" val="1"/>
            </a:ext>
          </a:extLst>
        </p:spPr>
        <p:txBody>
          <a:bodyPr/>
          <a:lstStyle/>
          <a:p>
            <a:pPr/>
            <a:r>
              <a:t>Simple Thresholding</a:t>
            </a:r>
          </a:p>
        </p:txBody>
      </p:sp>
      <p:sp>
        <p:nvSpPr>
          <p:cNvPr id="248" name="Syntax:…"/>
          <p:cNvSpPr txBox="1"/>
          <p:nvPr>
            <p:ph type="body" idx="1"/>
          </p:nvPr>
        </p:nvSpPr>
        <p:spPr>
          <a:xfrm>
            <a:off x="953961" y="2565811"/>
            <a:ext cx="21839262" cy="10335067"/>
          </a:xfrm>
          <a:prstGeom prst="rect">
            <a:avLst/>
          </a:prstGeom>
        </p:spPr>
        <p:txBody>
          <a:bodyPr/>
          <a:lstStyle/>
          <a:p>
            <a:pPr>
              <a:defRPr sz="5000"/>
            </a:pPr>
            <a:r>
              <a:t>Syntax: </a:t>
            </a:r>
          </a:p>
          <a:p>
            <a:pPr>
              <a:defRPr sz="5000"/>
            </a:pPr>
            <a:r>
              <a:t>cv2.threshold(source, thresholdValue, maxVal, thresholdingTechnique) </a:t>
            </a:r>
          </a:p>
          <a:p>
            <a:pPr>
              <a:defRPr sz="5000"/>
            </a:pPr>
            <a:r>
              <a:t>Parameters: </a:t>
            </a:r>
          </a:p>
          <a:p>
            <a:pPr lvl="1">
              <a:defRPr sz="5000"/>
            </a:pPr>
            <a:r>
              <a:t>source: Input Image array (must be in Grayscale). </a:t>
            </a:r>
          </a:p>
          <a:p>
            <a:pPr lvl="1">
              <a:defRPr sz="5000"/>
            </a:pPr>
            <a:r>
              <a:t>thresholdValue: Value of Threshold below and above which pixel values will change accordingly. </a:t>
            </a:r>
          </a:p>
          <a:p>
            <a:pPr lvl="1">
              <a:defRPr sz="5000"/>
            </a:pPr>
            <a:r>
              <a:t>maxVal: Maximum value that can be assigned to a pixel. </a:t>
            </a:r>
          </a:p>
          <a:p>
            <a:pPr lvl="1">
              <a:defRPr sz="5000"/>
            </a:pPr>
            <a:r>
              <a:t>thresholdingTechnique: The type of thresholding to be app</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9" name="OpenCV installation"/>
          <p:cNvSpPr txBox="1"/>
          <p:nvPr>
            <p:ph type="title"/>
          </p:nvPr>
        </p:nvSpPr>
        <p:spPr>
          <a:xfrm>
            <a:off x="1206500" y="-323783"/>
            <a:ext cx="21971000" cy="1433163"/>
          </a:xfrm>
          <a:prstGeom prst="rect">
            <a:avLst/>
          </a:prstGeom>
        </p:spPr>
        <p:txBody>
          <a:bodyPr/>
          <a:lstStyle/>
          <a:p>
            <a:pPr lvl="1"/>
            <a:r>
              <a:t>OpenCV installation</a:t>
            </a:r>
          </a:p>
        </p:txBody>
      </p:sp>
      <p:sp>
        <p:nvSpPr>
          <p:cNvPr id="160" name="For windows system"/>
          <p:cNvSpPr txBox="1"/>
          <p:nvPr>
            <p:ph type="body" idx="21"/>
          </p:nvPr>
        </p:nvSpPr>
        <p:spPr>
          <a:xfrm>
            <a:off x="1206500" y="1210849"/>
            <a:ext cx="21971000" cy="934780"/>
          </a:xfrm>
          <a:prstGeom prst="rect">
            <a:avLst/>
          </a:prstGeom>
          <a:extLst>
            <a:ext uri="{C572A759-6A51-4108-AA02-DFA0A04FC94B}">
              <ma14:wrappingTextBoxFlag xmlns:ma14="http://schemas.microsoft.com/office/mac/drawingml/2011/main" val="1"/>
            </a:ext>
          </a:extLst>
        </p:spPr>
        <p:txBody>
          <a:bodyPr/>
          <a:lstStyle/>
          <a:p>
            <a:pPr/>
            <a:r>
              <a:t>For windows system</a:t>
            </a:r>
          </a:p>
        </p:txBody>
      </p:sp>
      <p:sp>
        <p:nvSpPr>
          <p:cNvPr id="161" name="Requirements: Python and pip…"/>
          <p:cNvSpPr txBox="1"/>
          <p:nvPr>
            <p:ph type="body" idx="1"/>
          </p:nvPr>
        </p:nvSpPr>
        <p:spPr>
          <a:xfrm>
            <a:off x="1206500" y="2410051"/>
            <a:ext cx="21971000" cy="9489849"/>
          </a:xfrm>
          <a:prstGeom prst="rect">
            <a:avLst/>
          </a:prstGeom>
        </p:spPr>
        <p:txBody>
          <a:bodyPr/>
          <a:lstStyle/>
          <a:p>
            <a:pPr/>
            <a:r>
              <a:t>Requirements: Python and pip</a:t>
            </a:r>
          </a:p>
          <a:p>
            <a:pPr/>
            <a:r>
              <a:t>Installation code:</a:t>
            </a:r>
          </a:p>
          <a:p>
            <a:pPr/>
          </a:p>
          <a:p>
            <a:pPr/>
          </a:p>
          <a:p>
            <a:pPr/>
          </a:p>
          <a:p>
            <a:pPr/>
            <a:r>
              <a:t>Check if OpenCV is correctly installed:</a:t>
            </a:r>
          </a:p>
        </p:txBody>
      </p:sp>
      <p:pic>
        <p:nvPicPr>
          <p:cNvPr id="162" name="Screenshot 2022-11-10 at 12.36.05 PM.png" descr="Screenshot 2022-11-10 at 12.36.05 PM.png"/>
          <p:cNvPicPr>
            <a:picLocks noChangeAspect="1"/>
          </p:cNvPicPr>
          <p:nvPr/>
        </p:nvPicPr>
        <p:blipFill>
          <a:blip r:embed="rId2">
            <a:extLst/>
          </a:blip>
          <a:stretch>
            <a:fillRect/>
          </a:stretch>
        </p:blipFill>
        <p:spPr>
          <a:xfrm>
            <a:off x="2561666" y="4809324"/>
            <a:ext cx="19260668" cy="3096047"/>
          </a:xfrm>
          <a:prstGeom prst="rect">
            <a:avLst/>
          </a:prstGeom>
          <a:ln w="12700">
            <a:miter lim="400000"/>
          </a:ln>
        </p:spPr>
      </p:pic>
      <p:pic>
        <p:nvPicPr>
          <p:cNvPr id="163" name="Screenshot 2022-11-10 at 12.42.04 PM.png" descr="Screenshot 2022-11-10 at 12.42.04 PM.png"/>
          <p:cNvPicPr>
            <a:picLocks noChangeAspect="1"/>
          </p:cNvPicPr>
          <p:nvPr/>
        </p:nvPicPr>
        <p:blipFill>
          <a:blip r:embed="rId3">
            <a:extLst/>
          </a:blip>
          <a:stretch>
            <a:fillRect/>
          </a:stretch>
        </p:blipFill>
        <p:spPr>
          <a:xfrm>
            <a:off x="2685285" y="9698999"/>
            <a:ext cx="19260667" cy="3428275"/>
          </a:xfrm>
          <a:prstGeom prst="rect">
            <a:avLst/>
          </a:prstGeom>
          <a:ln w="12700">
            <a:miter lim="400000"/>
          </a:ln>
        </p:spPr>
      </p:pic>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5" name="OpenCV installation"/>
          <p:cNvSpPr txBox="1"/>
          <p:nvPr>
            <p:ph type="title"/>
          </p:nvPr>
        </p:nvSpPr>
        <p:spPr>
          <a:xfrm>
            <a:off x="1206763" y="-321695"/>
            <a:ext cx="21971001" cy="1433164"/>
          </a:xfrm>
          <a:prstGeom prst="rect">
            <a:avLst/>
          </a:prstGeom>
        </p:spPr>
        <p:txBody>
          <a:bodyPr/>
          <a:lstStyle/>
          <a:p>
            <a:pPr lvl="1"/>
            <a:r>
              <a:t>OpenCV installation</a:t>
            </a:r>
          </a:p>
        </p:txBody>
      </p:sp>
      <p:sp>
        <p:nvSpPr>
          <p:cNvPr id="166" name="For Linux system"/>
          <p:cNvSpPr txBox="1"/>
          <p:nvPr>
            <p:ph type="body" idx="21"/>
          </p:nvPr>
        </p:nvSpPr>
        <p:spPr>
          <a:xfrm>
            <a:off x="1206499" y="1210408"/>
            <a:ext cx="21971001" cy="934780"/>
          </a:xfrm>
          <a:prstGeom prst="rect">
            <a:avLst/>
          </a:prstGeom>
          <a:extLst>
            <a:ext uri="{C572A759-6A51-4108-AA02-DFA0A04FC94B}">
              <ma14:wrappingTextBoxFlag xmlns:ma14="http://schemas.microsoft.com/office/mac/drawingml/2011/main" val="1"/>
            </a:ext>
          </a:extLst>
        </p:spPr>
        <p:txBody>
          <a:bodyPr/>
          <a:lstStyle/>
          <a:p>
            <a:pPr/>
            <a:r>
              <a:t>For Linux system</a:t>
            </a:r>
          </a:p>
        </p:txBody>
      </p:sp>
      <p:sp>
        <p:nvSpPr>
          <p:cNvPr id="167" name="Requirements: Python and pip…"/>
          <p:cNvSpPr txBox="1"/>
          <p:nvPr>
            <p:ph type="body" idx="1"/>
          </p:nvPr>
        </p:nvSpPr>
        <p:spPr>
          <a:xfrm>
            <a:off x="1206499" y="2412494"/>
            <a:ext cx="21971001" cy="9628284"/>
          </a:xfrm>
          <a:prstGeom prst="rect">
            <a:avLst/>
          </a:prstGeom>
        </p:spPr>
        <p:txBody>
          <a:bodyPr/>
          <a:lstStyle/>
          <a:p>
            <a:pPr/>
            <a:r>
              <a:t>Requirements: Python and pip</a:t>
            </a:r>
          </a:p>
          <a:p>
            <a:pPr/>
            <a:r>
              <a:t>Installation code: </a:t>
            </a:r>
          </a:p>
          <a:p>
            <a:pPr/>
          </a:p>
          <a:p>
            <a:pPr/>
          </a:p>
          <a:p>
            <a:pPr/>
          </a:p>
          <a:p>
            <a:pPr/>
            <a:r>
              <a:t>Check if OpenCV is correctly installed:</a:t>
            </a:r>
            <a:br/>
          </a:p>
        </p:txBody>
      </p:sp>
      <p:pic>
        <p:nvPicPr>
          <p:cNvPr id="168" name="Screenshot 2022-11-10 at 2.31.14 PM.png" descr="Screenshot 2022-11-10 at 2.31.14 PM.png"/>
          <p:cNvPicPr>
            <a:picLocks noChangeAspect="1"/>
          </p:cNvPicPr>
          <p:nvPr/>
        </p:nvPicPr>
        <p:blipFill>
          <a:blip r:embed="rId2">
            <a:extLst/>
          </a:blip>
          <a:stretch>
            <a:fillRect/>
          </a:stretch>
        </p:blipFill>
        <p:spPr>
          <a:xfrm>
            <a:off x="2625405" y="4525119"/>
            <a:ext cx="17085454" cy="3755455"/>
          </a:xfrm>
          <a:prstGeom prst="rect">
            <a:avLst/>
          </a:prstGeom>
          <a:ln w="12700">
            <a:miter lim="400000"/>
          </a:ln>
        </p:spPr>
      </p:pic>
      <p:pic>
        <p:nvPicPr>
          <p:cNvPr id="169" name="Screenshot 2022-11-10 at 2.33.28 PM.png" descr="Screenshot 2022-11-10 at 2.33.28 PM.png"/>
          <p:cNvPicPr>
            <a:picLocks noChangeAspect="1"/>
          </p:cNvPicPr>
          <p:nvPr/>
        </p:nvPicPr>
        <p:blipFill>
          <a:blip r:embed="rId3">
            <a:extLst/>
          </a:blip>
          <a:stretch>
            <a:fillRect/>
          </a:stretch>
        </p:blipFill>
        <p:spPr>
          <a:xfrm>
            <a:off x="3007344" y="9438288"/>
            <a:ext cx="16321577" cy="3801280"/>
          </a:xfrm>
          <a:prstGeom prst="rect">
            <a:avLst/>
          </a:prstGeom>
          <a:ln w="12700">
            <a:miter lim="400000"/>
          </a:ln>
        </p:spPr>
      </p:pic>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1" name="OpenCV for an Image"/>
          <p:cNvSpPr txBox="1"/>
          <p:nvPr>
            <p:ph type="title"/>
          </p:nvPr>
        </p:nvSpPr>
        <p:spPr>
          <a:xfrm>
            <a:off x="1206500" y="-317500"/>
            <a:ext cx="9779000" cy="1435100"/>
          </a:xfrm>
          <a:prstGeom prst="rect">
            <a:avLst/>
          </a:prstGeom>
        </p:spPr>
        <p:txBody>
          <a:bodyPr/>
          <a:lstStyle>
            <a:lvl1pPr defTabSz="2194505">
              <a:defRPr spc="-153" sz="7650"/>
            </a:lvl1pPr>
          </a:lstStyle>
          <a:p>
            <a:pPr/>
            <a:r>
              <a:t>OpenCV for an Image</a:t>
            </a:r>
          </a:p>
        </p:txBody>
      </p:sp>
      <p:sp>
        <p:nvSpPr>
          <p:cNvPr id="172" name="Image - Basic"/>
          <p:cNvSpPr txBox="1"/>
          <p:nvPr>
            <p:ph type="body" idx="21"/>
          </p:nvPr>
        </p:nvSpPr>
        <p:spPr>
          <a:xfrm>
            <a:off x="1206500" y="1207525"/>
            <a:ext cx="9779000" cy="934779"/>
          </a:xfrm>
          <a:prstGeom prst="rect">
            <a:avLst/>
          </a:prstGeom>
          <a:extLst>
            <a:ext uri="{C572A759-6A51-4108-AA02-DFA0A04FC94B}">
              <ma14:wrappingTextBoxFlag xmlns:ma14="http://schemas.microsoft.com/office/mac/drawingml/2011/main" val="1"/>
            </a:ext>
          </a:extLst>
        </p:spPr>
        <p:txBody>
          <a:bodyPr/>
          <a:lstStyle/>
          <a:p>
            <a:pPr/>
            <a:r>
              <a:t>Image - Basic</a:t>
            </a:r>
          </a:p>
        </p:txBody>
      </p:sp>
      <p:sp>
        <p:nvSpPr>
          <p:cNvPr id="173" name="Reading an image…"/>
          <p:cNvSpPr txBox="1"/>
          <p:nvPr>
            <p:ph type="body" sz="half" idx="1"/>
          </p:nvPr>
        </p:nvSpPr>
        <p:spPr>
          <a:xfrm>
            <a:off x="1150380" y="3264983"/>
            <a:ext cx="10406295" cy="10223054"/>
          </a:xfrm>
          <a:prstGeom prst="rect">
            <a:avLst/>
          </a:prstGeom>
        </p:spPr>
        <p:txBody>
          <a:bodyPr/>
          <a:lstStyle/>
          <a:p>
            <a:pPr>
              <a:defRPr sz="4600"/>
            </a:pPr>
            <a:r>
              <a:t>Reading an image</a:t>
            </a:r>
          </a:p>
          <a:p>
            <a:pPr>
              <a:defRPr sz="4600"/>
            </a:pPr>
            <a:r>
              <a:t>Extracting the RGB values of a pixel</a:t>
            </a:r>
          </a:p>
          <a:p>
            <a:pPr>
              <a:defRPr sz="4600"/>
            </a:pPr>
            <a:r>
              <a:t>Extracting the ROI</a:t>
            </a:r>
          </a:p>
          <a:p>
            <a:pPr>
              <a:defRPr sz="4600"/>
            </a:pPr>
            <a:r>
              <a:t>Resizing the image</a:t>
            </a:r>
          </a:p>
          <a:p>
            <a:pPr>
              <a:defRPr sz="4600"/>
            </a:pPr>
            <a:r>
              <a:t>Rotating the image</a:t>
            </a:r>
          </a:p>
          <a:p>
            <a:pPr>
              <a:defRPr sz="4600"/>
            </a:pPr>
            <a:r>
              <a:t>Drawing a Rectangle</a:t>
            </a:r>
          </a:p>
          <a:p>
            <a:pPr>
              <a:defRPr sz="4600"/>
            </a:pPr>
            <a:r>
              <a:t>Display text</a:t>
            </a:r>
          </a:p>
        </p:txBody>
      </p:sp>
      <p:pic>
        <p:nvPicPr>
          <p:cNvPr id="174" name="Close-up black and white photo of intricate building architecture" descr="Close-up black and white photo of intricate building architecture"/>
          <p:cNvPicPr>
            <a:picLocks noChangeAspect="1"/>
          </p:cNvPicPr>
          <p:nvPr>
            <p:ph type="pic" idx="22"/>
          </p:nvPr>
        </p:nvPicPr>
        <p:blipFill>
          <a:blip r:embed="rId2">
            <a:extLst/>
          </a:blip>
          <a:srcRect l="1191" t="0" r="1191" b="0"/>
          <a:stretch>
            <a:fillRect/>
          </a:stretch>
        </p:blipFill>
        <p:spPr>
          <a:xfrm>
            <a:off x="12192000" y="1263650"/>
            <a:ext cx="10922000" cy="11188700"/>
          </a:xfrm>
          <a:prstGeom prst="rect">
            <a:avLst/>
          </a:prstGeom>
        </p:spPr>
      </p:pic>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6" name="OpenCV"/>
          <p:cNvSpPr txBox="1"/>
          <p:nvPr>
            <p:ph type="title"/>
          </p:nvPr>
        </p:nvSpPr>
        <p:spPr>
          <a:xfrm>
            <a:off x="1206500" y="-317500"/>
            <a:ext cx="12574934" cy="1435101"/>
          </a:xfrm>
          <a:prstGeom prst="rect">
            <a:avLst/>
          </a:prstGeom>
        </p:spPr>
        <p:txBody>
          <a:bodyPr/>
          <a:lstStyle/>
          <a:p>
            <a:pPr/>
            <a:r>
              <a:t>OpenCV</a:t>
            </a:r>
          </a:p>
        </p:txBody>
      </p:sp>
      <p:sp>
        <p:nvSpPr>
          <p:cNvPr id="177" name="Reading an image"/>
          <p:cNvSpPr txBox="1"/>
          <p:nvPr>
            <p:ph type="body" idx="21"/>
          </p:nvPr>
        </p:nvSpPr>
        <p:spPr>
          <a:xfrm>
            <a:off x="1206500" y="1206500"/>
            <a:ext cx="12574934" cy="934779"/>
          </a:xfrm>
          <a:prstGeom prst="rect">
            <a:avLst/>
          </a:prstGeom>
          <a:extLst>
            <a:ext uri="{C572A759-6A51-4108-AA02-DFA0A04FC94B}">
              <ma14:wrappingTextBoxFlag xmlns:ma14="http://schemas.microsoft.com/office/mac/drawingml/2011/main" val="1"/>
            </a:ext>
          </a:extLst>
        </p:spPr>
        <p:txBody>
          <a:bodyPr/>
          <a:lstStyle/>
          <a:p>
            <a:pPr/>
            <a:r>
              <a:t>Reading an image</a:t>
            </a:r>
          </a:p>
        </p:txBody>
      </p:sp>
      <p:sp>
        <p:nvSpPr>
          <p:cNvPr id="178" name="Syntax: cv2.imread(path, flag)…"/>
          <p:cNvSpPr txBox="1"/>
          <p:nvPr>
            <p:ph type="body" idx="1"/>
          </p:nvPr>
        </p:nvSpPr>
        <p:spPr>
          <a:xfrm>
            <a:off x="953961" y="2565811"/>
            <a:ext cx="22808947" cy="6519401"/>
          </a:xfrm>
          <a:prstGeom prst="rect">
            <a:avLst/>
          </a:prstGeom>
        </p:spPr>
        <p:txBody>
          <a:bodyPr/>
          <a:lstStyle/>
          <a:p>
            <a:pPr>
              <a:defRPr sz="5000"/>
            </a:pPr>
            <a:r>
              <a:t>Syntax: cv2.imread(path, flag) </a:t>
            </a:r>
          </a:p>
          <a:p>
            <a:pPr>
              <a:defRPr sz="5000"/>
            </a:pPr>
            <a:r>
              <a:t>Parameters: path: A string representing the path of the image to be read. flag: It specifies the way in which image should be read. It’s default value is cv2.IMREAD_COLOR </a:t>
            </a:r>
          </a:p>
          <a:p>
            <a:pPr>
              <a:defRPr sz="5000"/>
            </a:pPr>
            <a:r>
              <a:t>Return Value: This method returns an image that is loaded from the specified file.</a:t>
            </a:r>
          </a:p>
        </p:txBody>
      </p:sp>
      <p:pic>
        <p:nvPicPr>
          <p:cNvPr id="179" name="Close-up black and white photo of intricate building architecture" descr="Close-up black and white photo of intricate building architecture"/>
          <p:cNvPicPr>
            <a:picLocks noChangeAspect="0"/>
          </p:cNvPicPr>
          <p:nvPr>
            <p:ph type="pic" idx="22"/>
          </p:nvPr>
        </p:nvPicPr>
        <p:blipFill>
          <a:blip r:embed="rId2">
            <a:extLst/>
          </a:blip>
          <a:srcRect l="0" t="8572" r="0" b="0"/>
          <a:stretch>
            <a:fillRect/>
          </a:stretch>
        </p:blipFill>
        <p:spPr>
          <a:xfrm>
            <a:off x="1119506" y="9629189"/>
            <a:ext cx="19455187" cy="3734321"/>
          </a:xfrm>
          <a:prstGeom prst="rect">
            <a:avLst/>
          </a:prstGeom>
        </p:spPr>
      </p:pic>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1" name="OpenCV"/>
          <p:cNvSpPr txBox="1"/>
          <p:nvPr>
            <p:ph type="title"/>
          </p:nvPr>
        </p:nvSpPr>
        <p:spPr>
          <a:xfrm>
            <a:off x="1206500" y="-317500"/>
            <a:ext cx="12574934" cy="1435100"/>
          </a:xfrm>
          <a:prstGeom prst="rect">
            <a:avLst/>
          </a:prstGeom>
        </p:spPr>
        <p:txBody>
          <a:bodyPr/>
          <a:lstStyle/>
          <a:p>
            <a:pPr/>
            <a:r>
              <a:t>OpenCV</a:t>
            </a:r>
          </a:p>
        </p:txBody>
      </p:sp>
      <p:sp>
        <p:nvSpPr>
          <p:cNvPr id="182" name="Extracting the RGB values of a pixel"/>
          <p:cNvSpPr txBox="1"/>
          <p:nvPr>
            <p:ph type="body" idx="21"/>
          </p:nvPr>
        </p:nvSpPr>
        <p:spPr>
          <a:xfrm>
            <a:off x="1206500" y="1206500"/>
            <a:ext cx="12574934" cy="934779"/>
          </a:xfrm>
          <a:prstGeom prst="rect">
            <a:avLst/>
          </a:prstGeom>
          <a:extLst>
            <a:ext uri="{C572A759-6A51-4108-AA02-DFA0A04FC94B}">
              <ma14:wrappingTextBoxFlag xmlns:ma14="http://schemas.microsoft.com/office/mac/drawingml/2011/main" val="1"/>
            </a:ext>
          </a:extLst>
        </p:spPr>
        <p:txBody>
          <a:bodyPr/>
          <a:lstStyle/>
          <a:p>
            <a:pPr/>
            <a:r>
              <a:t>Extracting the RGB values of a pixel</a:t>
            </a:r>
          </a:p>
        </p:txBody>
      </p:sp>
      <p:sp>
        <p:nvSpPr>
          <p:cNvPr id="183" name="OpenCV can extract the RGB values of an individual pixel.…"/>
          <p:cNvSpPr txBox="1"/>
          <p:nvPr>
            <p:ph type="body" idx="1"/>
          </p:nvPr>
        </p:nvSpPr>
        <p:spPr>
          <a:xfrm>
            <a:off x="953961" y="2565811"/>
            <a:ext cx="22808947" cy="6519401"/>
          </a:xfrm>
          <a:prstGeom prst="rect">
            <a:avLst/>
          </a:prstGeom>
        </p:spPr>
        <p:txBody>
          <a:bodyPr/>
          <a:lstStyle/>
          <a:p>
            <a:pPr>
              <a:defRPr sz="5000"/>
            </a:pPr>
            <a:r>
              <a:t>OpenCV can extract the RGB values of an individual pixel. </a:t>
            </a:r>
          </a:p>
          <a:p>
            <a:pPr>
              <a:defRPr sz="5000"/>
            </a:pPr>
            <a:r>
              <a:t>Note – OpenCV arranges the channels in BGR order. So the 0th value will correspond to Blue pixel and not Red.</a:t>
            </a:r>
          </a:p>
        </p:txBody>
      </p:sp>
      <p:pic>
        <p:nvPicPr>
          <p:cNvPr id="184" name="Close-up black and white photo of intricate building architecture" descr="Close-up black and white photo of intricate building architecture"/>
          <p:cNvPicPr>
            <a:picLocks noChangeAspect="0"/>
          </p:cNvPicPr>
          <p:nvPr>
            <p:ph type="pic" idx="22"/>
          </p:nvPr>
        </p:nvPicPr>
        <p:blipFill>
          <a:blip r:embed="rId2">
            <a:extLst/>
          </a:blip>
          <a:srcRect l="0" t="0" r="0" b="0"/>
          <a:stretch>
            <a:fillRect/>
          </a:stretch>
        </p:blipFill>
        <p:spPr>
          <a:xfrm>
            <a:off x="2084472" y="8051437"/>
            <a:ext cx="19284850" cy="5435933"/>
          </a:xfrm>
          <a:prstGeom prst="rect">
            <a:avLst/>
          </a:prstGeom>
        </p:spPr>
      </p:pic>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6" name="OpenCV"/>
          <p:cNvSpPr txBox="1"/>
          <p:nvPr>
            <p:ph type="title"/>
          </p:nvPr>
        </p:nvSpPr>
        <p:spPr>
          <a:xfrm>
            <a:off x="1206500" y="-317500"/>
            <a:ext cx="12574934" cy="1435100"/>
          </a:xfrm>
          <a:prstGeom prst="rect">
            <a:avLst/>
          </a:prstGeom>
        </p:spPr>
        <p:txBody>
          <a:bodyPr/>
          <a:lstStyle/>
          <a:p>
            <a:pPr/>
            <a:r>
              <a:t>OpenCV</a:t>
            </a:r>
          </a:p>
        </p:txBody>
      </p:sp>
      <p:sp>
        <p:nvSpPr>
          <p:cNvPr id="187" name="Extracting the ROI"/>
          <p:cNvSpPr txBox="1"/>
          <p:nvPr>
            <p:ph type="body" idx="21"/>
          </p:nvPr>
        </p:nvSpPr>
        <p:spPr>
          <a:xfrm>
            <a:off x="1206500" y="1206500"/>
            <a:ext cx="12574934" cy="934779"/>
          </a:xfrm>
          <a:prstGeom prst="rect">
            <a:avLst/>
          </a:prstGeom>
          <a:extLst>
            <a:ext uri="{C572A759-6A51-4108-AA02-DFA0A04FC94B}">
              <ma14:wrappingTextBoxFlag xmlns:ma14="http://schemas.microsoft.com/office/mac/drawingml/2011/main" val="1"/>
            </a:ext>
          </a:extLst>
        </p:spPr>
        <p:txBody>
          <a:bodyPr/>
          <a:lstStyle/>
          <a:p>
            <a:pPr/>
            <a:r>
              <a:t>Extracting the ROI</a:t>
            </a:r>
          </a:p>
        </p:txBody>
      </p:sp>
      <p:pic>
        <p:nvPicPr>
          <p:cNvPr id="188" name="Close-up black and white photo of intricate building architecture" descr="Close-up black and white photo of intricate building architecture"/>
          <p:cNvPicPr>
            <a:picLocks noChangeAspect="0"/>
          </p:cNvPicPr>
          <p:nvPr>
            <p:ph type="pic" idx="22"/>
          </p:nvPr>
        </p:nvPicPr>
        <p:blipFill>
          <a:blip r:embed="rId2">
            <a:extLst/>
          </a:blip>
          <a:srcRect l="0" t="0" r="0" b="0"/>
          <a:stretch>
            <a:fillRect/>
          </a:stretch>
        </p:blipFill>
        <p:spPr>
          <a:xfrm>
            <a:off x="1730245" y="2912533"/>
            <a:ext cx="14268766" cy="10306070"/>
          </a:xfrm>
          <a:prstGeom prst="rect">
            <a:avLst/>
          </a:prstGeom>
        </p:spPr>
      </p:pic>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0" name="OpenCV"/>
          <p:cNvSpPr txBox="1"/>
          <p:nvPr>
            <p:ph type="title"/>
          </p:nvPr>
        </p:nvSpPr>
        <p:spPr>
          <a:xfrm>
            <a:off x="1206500" y="-317500"/>
            <a:ext cx="12574934" cy="1435100"/>
          </a:xfrm>
          <a:prstGeom prst="rect">
            <a:avLst/>
          </a:prstGeom>
        </p:spPr>
        <p:txBody>
          <a:bodyPr/>
          <a:lstStyle/>
          <a:p>
            <a:pPr/>
            <a:r>
              <a:t>OpenCV</a:t>
            </a:r>
          </a:p>
        </p:txBody>
      </p:sp>
      <p:sp>
        <p:nvSpPr>
          <p:cNvPr id="191" name="Resizing the Image"/>
          <p:cNvSpPr txBox="1"/>
          <p:nvPr>
            <p:ph type="body" idx="21"/>
          </p:nvPr>
        </p:nvSpPr>
        <p:spPr>
          <a:xfrm>
            <a:off x="1206500" y="1206500"/>
            <a:ext cx="12574934" cy="934779"/>
          </a:xfrm>
          <a:prstGeom prst="rect">
            <a:avLst/>
          </a:prstGeom>
          <a:extLst>
            <a:ext uri="{C572A759-6A51-4108-AA02-DFA0A04FC94B}">
              <ma14:wrappingTextBoxFlag xmlns:ma14="http://schemas.microsoft.com/office/mac/drawingml/2011/main" val="1"/>
            </a:ext>
          </a:extLst>
        </p:spPr>
        <p:txBody>
          <a:bodyPr/>
          <a:lstStyle/>
          <a:p>
            <a:pPr/>
            <a:r>
              <a:t>Resizing the Image</a:t>
            </a:r>
          </a:p>
        </p:txBody>
      </p:sp>
      <p:sp>
        <p:nvSpPr>
          <p:cNvPr id="192" name="Image resizing refers to the scaling of images.…"/>
          <p:cNvSpPr txBox="1"/>
          <p:nvPr>
            <p:ph type="body" idx="1"/>
          </p:nvPr>
        </p:nvSpPr>
        <p:spPr>
          <a:xfrm>
            <a:off x="953961" y="2565811"/>
            <a:ext cx="22808947" cy="7303352"/>
          </a:xfrm>
          <a:prstGeom prst="rect">
            <a:avLst/>
          </a:prstGeom>
        </p:spPr>
        <p:txBody>
          <a:bodyPr/>
          <a:lstStyle/>
          <a:p>
            <a:pPr marL="524255" indent="-524255" defTabSz="2096971">
              <a:spcBef>
                <a:spcPts val="3800"/>
              </a:spcBef>
              <a:defRPr sz="4300"/>
            </a:pPr>
            <a:r>
              <a:t>Image resizing refers to the scaling of images.</a:t>
            </a:r>
          </a:p>
          <a:p>
            <a:pPr marL="524255" indent="-524255" defTabSz="2096971">
              <a:spcBef>
                <a:spcPts val="3800"/>
              </a:spcBef>
              <a:defRPr sz="4300"/>
            </a:pPr>
            <a:r>
              <a:t>Scaling comes in handy in many image processing as well as machine learning applications.</a:t>
            </a:r>
          </a:p>
          <a:p>
            <a:pPr marL="524255" indent="-524255" defTabSz="2096971">
              <a:spcBef>
                <a:spcPts val="3800"/>
              </a:spcBef>
              <a:defRPr sz="4300"/>
            </a:pPr>
            <a:r>
              <a:t>Choice of Interpolation Method for Resizing: </a:t>
            </a:r>
          </a:p>
          <a:p>
            <a:pPr lvl="1" marL="1048511" indent="-524255" defTabSz="2096971">
              <a:spcBef>
                <a:spcPts val="3800"/>
              </a:spcBef>
              <a:defRPr sz="4300"/>
            </a:pPr>
            <a:r>
              <a:t>cv2.INTER_AREA: This is used when we need to shrink an image. </a:t>
            </a:r>
          </a:p>
          <a:p>
            <a:pPr lvl="1" marL="1048511" indent="-524255" defTabSz="2096971">
              <a:spcBef>
                <a:spcPts val="3800"/>
              </a:spcBef>
              <a:defRPr sz="4300"/>
            </a:pPr>
            <a:r>
              <a:t>cv2.INTER_CUBIC: This is slow but more efficient. </a:t>
            </a:r>
          </a:p>
          <a:p>
            <a:pPr lvl="1" marL="1048511" indent="-524255" defTabSz="2096971">
              <a:spcBef>
                <a:spcPts val="3800"/>
              </a:spcBef>
              <a:defRPr sz="4300"/>
            </a:pPr>
            <a:r>
              <a:t>cv2.INTER_LINEAR: This is primarily used when zooming is required. This is the default interpolation technique in OpenCV.</a:t>
            </a:r>
          </a:p>
        </p:txBody>
      </p:sp>
      <p:pic>
        <p:nvPicPr>
          <p:cNvPr id="193" name="Close-up black and white photo of intricate building architecture" descr="Close-up black and white photo of intricate building architecture"/>
          <p:cNvPicPr>
            <a:picLocks noChangeAspect="0"/>
          </p:cNvPicPr>
          <p:nvPr>
            <p:ph type="pic" idx="22"/>
          </p:nvPr>
        </p:nvPicPr>
        <p:blipFill>
          <a:blip r:embed="rId2">
            <a:extLst/>
          </a:blip>
          <a:srcRect l="0" t="0" r="0" b="0"/>
          <a:stretch>
            <a:fillRect/>
          </a:stretch>
        </p:blipFill>
        <p:spPr>
          <a:xfrm>
            <a:off x="942265" y="9896901"/>
            <a:ext cx="20636526" cy="3475805"/>
          </a:xfrm>
          <a:prstGeom prst="rect">
            <a:avLst/>
          </a:prstGeom>
        </p:spPr>
      </p:pic>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32_DynamicDark">
  <a:themeElements>
    <a:clrScheme name="32_DynamicDark">
      <a:dk1>
        <a:srgbClr val="BE00FF"/>
      </a:dk1>
      <a:lt1>
        <a:srgbClr val="FFFFFF"/>
      </a:lt1>
      <a:dk2>
        <a:srgbClr val="434343"/>
      </a:dk2>
      <a:lt2>
        <a:srgbClr val="A9A9A9"/>
      </a:lt2>
      <a:accent1>
        <a:srgbClr val="0076BA"/>
      </a:accent1>
      <a:accent2>
        <a:srgbClr val="05A89D"/>
      </a:accent2>
      <a:accent3>
        <a:srgbClr val="1DB100"/>
      </a:accent3>
      <a:accent4>
        <a:srgbClr val="F9B900"/>
      </a:accent4>
      <a:accent5>
        <a:srgbClr val="EE220D"/>
      </a:accent5>
      <a:accent6>
        <a:srgbClr val="CB297B"/>
      </a:accent6>
      <a:hlink>
        <a:srgbClr val="0000FF"/>
      </a:hlink>
      <a:folHlink>
        <a:srgbClr val="FF00FF"/>
      </a:folHlink>
    </a:clrScheme>
    <a:fontScheme name="32_DynamicDark">
      <a:majorFont>
        <a:latin typeface="Helvetica Neue"/>
        <a:ea typeface="Helvetica Neue"/>
        <a:cs typeface="Helvetica Neue"/>
      </a:majorFont>
      <a:minorFont>
        <a:latin typeface="Helvetica Neue"/>
        <a:ea typeface="Helvetica Neue"/>
        <a:cs typeface="Helvetica Neue"/>
      </a:minorFont>
    </a:fontScheme>
    <a:fmtScheme name="32_DynamicDar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000000"/>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FFFFFF"/>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32_DynamicDark">
  <a:themeElements>
    <a:clrScheme name="32_DynamicDark">
      <a:dk1>
        <a:srgbClr val="000000"/>
      </a:dk1>
      <a:lt1>
        <a:srgbClr val="FFFFFF"/>
      </a:lt1>
      <a:dk2>
        <a:srgbClr val="434343"/>
      </a:dk2>
      <a:lt2>
        <a:srgbClr val="A9A9A9"/>
      </a:lt2>
      <a:accent1>
        <a:srgbClr val="0076BA"/>
      </a:accent1>
      <a:accent2>
        <a:srgbClr val="05A89D"/>
      </a:accent2>
      <a:accent3>
        <a:srgbClr val="1DB100"/>
      </a:accent3>
      <a:accent4>
        <a:srgbClr val="F9B900"/>
      </a:accent4>
      <a:accent5>
        <a:srgbClr val="EE220D"/>
      </a:accent5>
      <a:accent6>
        <a:srgbClr val="CB297B"/>
      </a:accent6>
      <a:hlink>
        <a:srgbClr val="0000FF"/>
      </a:hlink>
      <a:folHlink>
        <a:srgbClr val="FF00FF"/>
      </a:folHlink>
    </a:clrScheme>
    <a:fontScheme name="32_DynamicDark">
      <a:majorFont>
        <a:latin typeface="Helvetica Neue"/>
        <a:ea typeface="Helvetica Neue"/>
        <a:cs typeface="Helvetica Neue"/>
      </a:majorFont>
      <a:minorFont>
        <a:latin typeface="Helvetica Neue"/>
        <a:ea typeface="Helvetica Neue"/>
        <a:cs typeface="Helvetica Neue"/>
      </a:minorFont>
    </a:fontScheme>
    <a:fmtScheme name="32_DynamicDar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000000"/>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FFFFFF"/>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